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12192000" cy="6858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756" y="96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Title</a:t>
            </a:r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9/24/2024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Microsoft Office PowerPoint</Application>
  <PresentationFormat>와이드스크린</PresentationFormat>
  <Paragraphs>0</Paragraphs>
  <Slides>21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21</vt:i4>
      </vt:variant>
    </vt:vector>
  </HeadingPairs>
  <TitlesOfParts>
    <vt:vector size="23" baseType="lpstr">
      <vt:lpstr>Calibri</vt:lpstr>
      <vt:lpstr>Theme Office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PowerPoint</dc:title>
  <dc:creator>root</dc:creator>
  <cp:lastModifiedBy>kyung Duk Ko</cp:lastModifiedBy>
  <cp:revision>1</cp:revision>
  <dcterms:modified xsi:type="dcterms:W3CDTF">2024-09-24T03:15:19Z</dcterms:modified>
</cp:coreProperties>
</file>