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1" r:id="rId3"/>
    <p:sldId id="283" r:id="rId4"/>
    <p:sldId id="284" r:id="rId5"/>
    <p:sldId id="282" r:id="rId6"/>
    <p:sldId id="286" r:id="rId7"/>
    <p:sldId id="285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96" d="100"/>
          <a:sy n="96" d="100"/>
        </p:scale>
        <p:origin x="9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853978-1392-1994-870C-66C769287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5FAF4F-7F02-0489-8F8B-0392AC899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4CD38D-6AFB-92D8-0E3D-EE96B042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044062-3664-8806-B0E1-AF6BB53C4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AD0757-682F-81CA-DA44-10263894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68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339D1F-852E-D53B-8468-014EA0CF5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0075D9-58FD-E8EA-C07F-29F1C16EE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6D5E49-66EF-0871-1303-EAA27B44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E595D29-F31E-2892-CFFF-3D26F72C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9C3014-6B92-1AB6-0226-A1C2A593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843DC9-ACB2-AFFE-5146-EF46B46B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8F5511-1B36-874C-F997-D162402BC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AA68FB-B800-963A-78A9-1267BBA07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81DE31-891E-1353-4042-3B891DDC8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B7DD9F-8580-862B-9A95-C96EE7E9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20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6125EB-898B-AF02-CB4F-A98F8457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9D1D4B-88EF-74F7-7ACC-E4E8207B5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0354714-228F-D329-7953-DCD597397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31572C4-4392-7EDA-D181-C99CCAE1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F54B1D-1EE2-E7BD-1E9E-BB6BE849C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0511176-C6CD-D883-894A-22224201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91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060A3F-0A2F-9B49-C7D4-51D27C2CD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55A6BE-CC4D-877D-CA53-660464F1C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8DB9C71-2687-C556-12A3-B1595144F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97467B-DB22-522A-E9BC-FAAE29EC3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FE2773A-81C8-15E1-4A37-854B58ED0A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DFA88B5-F4DB-DCAD-E058-9162778C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5281427-AD91-AEF8-B30C-F5B0B6DE0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DD248E6-4062-C77F-602F-0B036EAA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14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E58386-80C3-AAAE-C07C-B2CB34B5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8B2E912-099D-C362-4528-9146A24EB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A7BE2E-4DEC-27E2-00CD-52D8B2FD4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F33C864-D112-FC83-A00A-FCB47660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93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E891FA2-7DA1-A16D-52B4-EDBFC2E9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7E4084B-773C-2005-976D-A5C54F98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4D0CF6-43D7-E0C5-F0AD-1A75A403C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001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0E10FB-9655-AFC2-2D85-15067EF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5A3E0D-DA01-D68B-A406-079F7A637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F39F246-8825-CA87-438F-29BEA4C0D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8B2F80F-9143-E5F0-BB75-226D122A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4AC527-C8D5-5463-92AD-AE8F3751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FE9977-4D01-654D-868E-F49AD6D5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58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601CC2-22EF-FE3D-FE6E-4505CC3D0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3321EA4-CC38-9420-E7AD-86C21B154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F295D3-85C5-75CD-CDB6-D9FA7884E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6A5876-9E39-2907-4A7E-2289D1EAA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D3F15D-6B62-631F-2129-CA3BE2BF5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A3E3FE-63CF-41A4-E43E-F54FC653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17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F2558-42B5-BC12-4423-A4A0C264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0911A3F-0343-D609-7DDD-25BC6530D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4290E4-24BF-9B92-10DF-8D8F4C28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4662888-9B2E-C6FD-FC4E-087EA376E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318FB7-89A8-FBAD-CFEC-0FEFF011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861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9616457-86C6-F9A4-8C8F-4481E3ABC7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79F0575-4F9E-F4E6-5657-020CB2322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9377F8-19EE-F552-CDE7-387F06EA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03CA6A-09DE-C8D8-E56A-641159F9B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BFEA75-FAD9-A9DD-B6A1-6288FDE0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56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95E4762-CE59-3F7E-3519-247F8738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356E12B-2146-82AB-AC2A-D477AD5E4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7C2927-2BBC-05CE-D10F-160B597D2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325F3B-17E7-4495-8B90-8077894EBAA8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4488AD-1B3E-6A94-6BAC-D4CCD25F7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121DF5-E761-BAF3-C974-EFE022AE7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3CE13D-642A-40AA-AB21-1057CA992C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259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ofile.me/6ZpUe/VT0elElMJ" TargetMode="External"/><Relationship Id="rId4" Type="http://schemas.openxmlformats.org/officeDocument/2006/relationships/hyperlink" Target="https://gofile.me/6ZpUe/EnenmuBP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59E22907-C3EE-99F0-78DC-6C3918C3E883}"/>
              </a:ext>
            </a:extLst>
          </p:cNvPr>
          <p:cNvGrpSpPr/>
          <p:nvPr/>
        </p:nvGrpSpPr>
        <p:grpSpPr>
          <a:xfrm flipH="1">
            <a:off x="-10759" y="0"/>
            <a:ext cx="139849" cy="6858000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F081CB96-7AE5-2393-7758-0CA27228B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8" name="그룹 1003">
            <a:extLst>
              <a:ext uri="{FF2B5EF4-FFF2-40B4-BE49-F238E27FC236}">
                <a16:creationId xmlns:a16="http://schemas.microsoft.com/office/drawing/2014/main" id="{BDF880B6-7601-CEFB-AA15-CD5B0F249259}"/>
              </a:ext>
            </a:extLst>
          </p:cNvPr>
          <p:cNvGrpSpPr/>
          <p:nvPr/>
        </p:nvGrpSpPr>
        <p:grpSpPr>
          <a:xfrm>
            <a:off x="862360" y="2476116"/>
            <a:ext cx="1843783" cy="1905768"/>
            <a:chOff x="12261922" y="3736298"/>
            <a:chExt cx="4313816" cy="4389120"/>
          </a:xfrm>
        </p:grpSpPr>
        <p:pic>
          <p:nvPicPr>
            <p:cNvPr id="9" name="Object 10">
              <a:extLst>
                <a:ext uri="{FF2B5EF4-FFF2-40B4-BE49-F238E27FC236}">
                  <a16:creationId xmlns:a16="http://schemas.microsoft.com/office/drawing/2014/main" id="{3CD01683-05E2-307A-F9BF-EBE7E3578A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l="31031" t="6845" r="31559" b="3776"/>
            <a:stretch/>
          </p:blipFill>
          <p:spPr>
            <a:xfrm>
              <a:off x="12261922" y="3736298"/>
              <a:ext cx="4313816" cy="438912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9B6E6BA-2500-5C6D-F058-80F17ACB8672}"/>
              </a:ext>
            </a:extLst>
          </p:cNvPr>
          <p:cNvSpPr txBox="1"/>
          <p:nvPr/>
        </p:nvSpPr>
        <p:spPr>
          <a:xfrm>
            <a:off x="3439413" y="2321004"/>
            <a:ext cx="4911193" cy="22159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2025-01-06</a:t>
            </a:r>
          </a:p>
          <a:p>
            <a:r>
              <a:rPr lang="en-US" sz="4000" dirty="0"/>
              <a:t>SG1 </a:t>
            </a:r>
            <a:r>
              <a:rPr lang="ko-KR" altLang="en-US" sz="4000" dirty="0"/>
              <a:t>모델</a:t>
            </a:r>
            <a:endParaRPr lang="en-US" altLang="ko-KR" sz="4000" dirty="0"/>
          </a:p>
          <a:p>
            <a:r>
              <a:rPr lang="ko-KR" altLang="en-US" sz="4000" dirty="0"/>
              <a:t>화면 녹화 관련</a:t>
            </a:r>
            <a:endParaRPr lang="en-US" altLang="ko-KR" sz="4000" dirty="0"/>
          </a:p>
          <a:p>
            <a:r>
              <a:rPr lang="ko-KR" altLang="en-US" sz="4000" dirty="0"/>
              <a:t>개선 사항</a:t>
            </a:r>
            <a:endParaRPr lang="en-US" altLang="ko-KR" sz="4000" b="1" dirty="0">
              <a:solidFill>
                <a:schemeClr val="tx1">
                  <a:lumMod val="85000"/>
                  <a:lumOff val="15000"/>
                </a:schemeClr>
              </a:solidFill>
              <a:ea typeface="맑은 고딕"/>
            </a:endParaRPr>
          </a:p>
        </p:txBody>
      </p:sp>
      <p:grpSp>
        <p:nvGrpSpPr>
          <p:cNvPr id="12" name="그룹 1004">
            <a:extLst>
              <a:ext uri="{FF2B5EF4-FFF2-40B4-BE49-F238E27FC236}">
                <a16:creationId xmlns:a16="http://schemas.microsoft.com/office/drawing/2014/main" id="{167D8CCE-F83D-E4BD-5C41-1156CED98383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6D9ABC97-57DC-2ACC-B9A7-64DA2823D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8501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958FA-162D-6E55-E85B-EFBCEFA0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03E0DB97-EBB1-C908-EF2E-822A3C75BBD4}"/>
              </a:ext>
            </a:extLst>
          </p:cNvPr>
          <p:cNvGrpSpPr/>
          <p:nvPr/>
        </p:nvGrpSpPr>
        <p:grpSpPr>
          <a:xfrm flipH="1">
            <a:off x="-7952" y="1"/>
            <a:ext cx="129089" cy="6857998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F2E34E96-B2EB-0791-5053-53B79411E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11" name="그룹 1004">
            <a:extLst>
              <a:ext uri="{FF2B5EF4-FFF2-40B4-BE49-F238E27FC236}">
                <a16:creationId xmlns:a16="http://schemas.microsoft.com/office/drawing/2014/main" id="{A5BFD590-8B6B-54C2-0756-893C8CE4CC05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7E0A6210-B40E-CC26-E0D3-1A52E9D00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D67C84B-7B2C-989E-B1A4-766A97D19944}"/>
              </a:ext>
            </a:extLst>
          </p:cNvPr>
          <p:cNvCxnSpPr/>
          <p:nvPr/>
        </p:nvCxnSpPr>
        <p:spPr>
          <a:xfrm>
            <a:off x="129090" y="634701"/>
            <a:ext cx="1206291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807597-8BC0-6054-7457-4B0F2883E1FE}"/>
              </a:ext>
            </a:extLst>
          </p:cNvPr>
          <p:cNvSpPr txBox="1"/>
          <p:nvPr/>
        </p:nvSpPr>
        <p:spPr>
          <a:xfrm>
            <a:off x="226841" y="169198"/>
            <a:ext cx="3916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화면 </a:t>
            </a:r>
            <a:r>
              <a:rPr lang="ko-KR" altLang="en-US" sz="2400" b="1" dirty="0" err="1"/>
              <a:t>녹화기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– </a:t>
            </a:r>
            <a:r>
              <a:rPr lang="ko-KR" altLang="en-US" sz="2400" b="1" dirty="0"/>
              <a:t>한글 설정</a:t>
            </a:r>
          </a:p>
        </p:txBody>
      </p:sp>
      <p:pic>
        <p:nvPicPr>
          <p:cNvPr id="10" name="그림 9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B6704093-5A2D-E339-C911-FDCC0DCCB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9" y="1841720"/>
            <a:ext cx="7099497" cy="39934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88122D6-70E3-D9DB-63AD-334A9D594415}"/>
              </a:ext>
            </a:extLst>
          </p:cNvPr>
          <p:cNvSpPr txBox="1"/>
          <p:nvPr/>
        </p:nvSpPr>
        <p:spPr>
          <a:xfrm>
            <a:off x="226841" y="772707"/>
            <a:ext cx="4636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설정</a:t>
            </a:r>
            <a:r>
              <a:rPr lang="en-US" altLang="ko-KR" dirty="0"/>
              <a:t>(</a:t>
            </a:r>
            <a:r>
              <a:rPr lang="ko-KR" altLang="en-US" dirty="0"/>
              <a:t>톱니바퀴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&gt; </a:t>
            </a:r>
            <a:r>
              <a:rPr lang="ko-KR" altLang="en-US" dirty="0"/>
              <a:t>언어 </a:t>
            </a:r>
            <a:r>
              <a:rPr lang="en-US" altLang="ko-KR" dirty="0"/>
              <a:t>&gt; </a:t>
            </a:r>
            <a:r>
              <a:rPr lang="ko-KR" altLang="en-US" dirty="0"/>
              <a:t>언어 </a:t>
            </a:r>
            <a:r>
              <a:rPr lang="en-US" altLang="ko-KR" dirty="0"/>
              <a:t>Korean </a:t>
            </a:r>
            <a:r>
              <a:rPr lang="ko-KR" altLang="en-US" dirty="0"/>
              <a:t>변경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B9046B0-FFEE-95F5-28EC-353ACF30D12F}"/>
              </a:ext>
            </a:extLst>
          </p:cNvPr>
          <p:cNvSpPr/>
          <p:nvPr/>
        </p:nvSpPr>
        <p:spPr>
          <a:xfrm>
            <a:off x="2560319" y="4835950"/>
            <a:ext cx="1521487" cy="6504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8D53EAE-CA14-18ED-32D7-CCD78A637154}"/>
              </a:ext>
            </a:extLst>
          </p:cNvPr>
          <p:cNvSpPr/>
          <p:nvPr/>
        </p:nvSpPr>
        <p:spPr>
          <a:xfrm>
            <a:off x="4400117" y="2338544"/>
            <a:ext cx="1521487" cy="291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667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9EF0E-C7BE-B3A6-EC0C-CEC943CA4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FF6F4814-5F05-DC58-1D05-8DCF32DC0C10}"/>
              </a:ext>
            </a:extLst>
          </p:cNvPr>
          <p:cNvGrpSpPr/>
          <p:nvPr/>
        </p:nvGrpSpPr>
        <p:grpSpPr>
          <a:xfrm flipH="1">
            <a:off x="-7952" y="1"/>
            <a:ext cx="129089" cy="6857998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54D4D45E-5AA6-B939-7F9C-6D0BFEDDE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11" name="그룹 1004">
            <a:extLst>
              <a:ext uri="{FF2B5EF4-FFF2-40B4-BE49-F238E27FC236}">
                <a16:creationId xmlns:a16="http://schemas.microsoft.com/office/drawing/2014/main" id="{BE7A55B3-8B36-58C5-2F96-77A60387950B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5BE0FD44-026F-7648-7AF9-E60933E6B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BE5AFCC-7BC7-30D0-BE97-A1045E3B6005}"/>
              </a:ext>
            </a:extLst>
          </p:cNvPr>
          <p:cNvCxnSpPr/>
          <p:nvPr/>
        </p:nvCxnSpPr>
        <p:spPr>
          <a:xfrm>
            <a:off x="129090" y="634701"/>
            <a:ext cx="1206291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7E87F6-2FD7-ADBD-D5D5-D8CE3405CE08}"/>
              </a:ext>
            </a:extLst>
          </p:cNvPr>
          <p:cNvSpPr txBox="1"/>
          <p:nvPr/>
        </p:nvSpPr>
        <p:spPr>
          <a:xfrm>
            <a:off x="226841" y="169198"/>
            <a:ext cx="4511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화면 </a:t>
            </a:r>
            <a:r>
              <a:rPr lang="ko-KR" altLang="en-US" sz="2400" b="1" dirty="0" err="1"/>
              <a:t>녹화기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– </a:t>
            </a:r>
            <a:r>
              <a:rPr lang="ko-KR" altLang="en-US" sz="2400" b="1" dirty="0"/>
              <a:t>바로가기 설정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E4B7BA-A170-37FA-38A6-90EADCF86DB8}"/>
              </a:ext>
            </a:extLst>
          </p:cNvPr>
          <p:cNvSpPr txBox="1"/>
          <p:nvPr/>
        </p:nvSpPr>
        <p:spPr>
          <a:xfrm>
            <a:off x="226841" y="772707"/>
            <a:ext cx="559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설정</a:t>
            </a:r>
            <a:r>
              <a:rPr lang="en-US" altLang="ko-KR" dirty="0"/>
              <a:t>(</a:t>
            </a:r>
            <a:r>
              <a:rPr lang="ko-KR" altLang="en-US" dirty="0"/>
              <a:t>톱니바퀴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&gt; </a:t>
            </a:r>
            <a:r>
              <a:rPr lang="ko-KR" altLang="en-US" dirty="0"/>
              <a:t>마술버튼 </a:t>
            </a:r>
            <a:r>
              <a:rPr lang="en-US" altLang="ko-KR" dirty="0"/>
              <a:t>&gt; </a:t>
            </a:r>
            <a:r>
              <a:rPr lang="ko-KR" altLang="en-US" dirty="0"/>
              <a:t>마술버튼 보이기 </a:t>
            </a:r>
            <a:r>
              <a:rPr lang="en-US" altLang="ko-KR" dirty="0"/>
              <a:t>“ON”</a:t>
            </a:r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DD94C5C-EAA5-4A7D-DC6C-924D7CCE32AA}"/>
              </a:ext>
            </a:extLst>
          </p:cNvPr>
          <p:cNvGrpSpPr/>
          <p:nvPr/>
        </p:nvGrpSpPr>
        <p:grpSpPr>
          <a:xfrm>
            <a:off x="2254195" y="1731894"/>
            <a:ext cx="7572292" cy="4259414"/>
            <a:chOff x="2254195" y="1731894"/>
            <a:chExt cx="7572292" cy="4259414"/>
          </a:xfrm>
        </p:grpSpPr>
        <p:pic>
          <p:nvPicPr>
            <p:cNvPr id="6" name="그림 5" descr="텍스트, 스크린샷, 폰트, 라인이(가) 표시된 사진&#10;&#10;자동 생성된 설명">
              <a:extLst>
                <a:ext uri="{FF2B5EF4-FFF2-40B4-BE49-F238E27FC236}">
                  <a16:creationId xmlns:a16="http://schemas.microsoft.com/office/drawing/2014/main" id="{45DC61A4-CEB6-03F0-D1E8-9BA1A3748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195" y="1731894"/>
              <a:ext cx="7572292" cy="425941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3B7D14F-1CB8-4EDD-406B-A50BBC28464C}"/>
                </a:ext>
              </a:extLst>
            </p:cNvPr>
            <p:cNvSpPr/>
            <p:nvPr/>
          </p:nvSpPr>
          <p:spPr>
            <a:xfrm>
              <a:off x="2254195" y="2423386"/>
              <a:ext cx="7572292" cy="3858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4559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5F007-D427-995B-2E8C-983CFD70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7D6F69B6-D02A-61D8-19C4-A4280CD8E081}"/>
              </a:ext>
            </a:extLst>
          </p:cNvPr>
          <p:cNvGrpSpPr/>
          <p:nvPr/>
        </p:nvGrpSpPr>
        <p:grpSpPr>
          <a:xfrm flipH="1">
            <a:off x="-7952" y="1"/>
            <a:ext cx="129089" cy="6857998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E4A8598D-F363-6970-DA10-EADD09963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11" name="그룹 1004">
            <a:extLst>
              <a:ext uri="{FF2B5EF4-FFF2-40B4-BE49-F238E27FC236}">
                <a16:creationId xmlns:a16="http://schemas.microsoft.com/office/drawing/2014/main" id="{1D41F344-1CD7-3249-263D-197F21F2AED1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2A81E94C-7FAF-0F74-C134-A56EB9C15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E9E7617-E18C-748F-F153-26C3B5978476}"/>
              </a:ext>
            </a:extLst>
          </p:cNvPr>
          <p:cNvCxnSpPr/>
          <p:nvPr/>
        </p:nvCxnSpPr>
        <p:spPr>
          <a:xfrm>
            <a:off x="129090" y="634701"/>
            <a:ext cx="1206291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E94EEE-DEA8-2869-DE2D-BAF6CFF35216}"/>
              </a:ext>
            </a:extLst>
          </p:cNvPr>
          <p:cNvSpPr txBox="1"/>
          <p:nvPr/>
        </p:nvSpPr>
        <p:spPr>
          <a:xfrm>
            <a:off x="226841" y="169198"/>
            <a:ext cx="5652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화면 </a:t>
            </a:r>
            <a:r>
              <a:rPr lang="ko-KR" altLang="en-US" sz="2400" b="1" dirty="0" err="1"/>
              <a:t>녹화기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– </a:t>
            </a:r>
            <a:r>
              <a:rPr lang="ko-KR" altLang="en-US" sz="2400" b="1" dirty="0"/>
              <a:t>영상 인코더 설정 변경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21D2F9-1414-A04F-A547-DAD7EF28D319}"/>
              </a:ext>
            </a:extLst>
          </p:cNvPr>
          <p:cNvSpPr txBox="1"/>
          <p:nvPr/>
        </p:nvSpPr>
        <p:spPr>
          <a:xfrm>
            <a:off x="226841" y="772707"/>
            <a:ext cx="711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설정</a:t>
            </a:r>
            <a:r>
              <a:rPr lang="en-US" altLang="ko-KR" dirty="0"/>
              <a:t>(</a:t>
            </a:r>
            <a:r>
              <a:rPr lang="ko-KR" altLang="en-US" dirty="0"/>
              <a:t>톱니바퀴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&gt; </a:t>
            </a:r>
            <a:r>
              <a:rPr lang="ko-KR" altLang="en-US" dirty="0"/>
              <a:t>영상설정 </a:t>
            </a:r>
            <a:r>
              <a:rPr lang="en-US" altLang="ko-KR" dirty="0"/>
              <a:t>&gt; </a:t>
            </a:r>
            <a:r>
              <a:rPr lang="ko-KR" altLang="en-US" dirty="0"/>
              <a:t>영상 인코더</a:t>
            </a:r>
            <a:r>
              <a:rPr lang="en-US" altLang="ko-KR" dirty="0"/>
              <a:t> H.265 (HEVC) </a:t>
            </a:r>
            <a:r>
              <a:rPr lang="ko-KR" altLang="en-US" dirty="0"/>
              <a:t>로 변경 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42452F5-76A1-2F2C-3BC5-7E34745860DE}"/>
              </a:ext>
            </a:extLst>
          </p:cNvPr>
          <p:cNvGrpSpPr/>
          <p:nvPr/>
        </p:nvGrpSpPr>
        <p:grpSpPr>
          <a:xfrm>
            <a:off x="2066847" y="1705118"/>
            <a:ext cx="7786977" cy="4380175"/>
            <a:chOff x="2066847" y="1705118"/>
            <a:chExt cx="7786977" cy="4380175"/>
          </a:xfrm>
        </p:grpSpPr>
        <p:pic>
          <p:nvPicPr>
            <p:cNvPr id="7" name="그림 6" descr="텍스트, 스크린샷, 소프트웨어, 디스플레이이(가) 표시된 사진&#10;&#10;자동 생성된 설명">
              <a:extLst>
                <a:ext uri="{FF2B5EF4-FFF2-40B4-BE49-F238E27FC236}">
                  <a16:creationId xmlns:a16="http://schemas.microsoft.com/office/drawing/2014/main" id="{D1A6C6A9-8E38-304A-FD95-947F4D560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847" y="1705118"/>
              <a:ext cx="7786977" cy="438017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EDA032E-DD5D-05CF-44AF-A21A934375F7}"/>
                </a:ext>
              </a:extLst>
            </p:cNvPr>
            <p:cNvSpPr/>
            <p:nvPr/>
          </p:nvSpPr>
          <p:spPr>
            <a:xfrm>
              <a:off x="2066847" y="3017274"/>
              <a:ext cx="1521487" cy="4117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D13484D-D509-CC31-A317-A1BFAC345FAB}"/>
                </a:ext>
              </a:extLst>
            </p:cNvPr>
            <p:cNvSpPr/>
            <p:nvPr/>
          </p:nvSpPr>
          <p:spPr>
            <a:xfrm>
              <a:off x="4066900" y="4093501"/>
              <a:ext cx="1146123" cy="3465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235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A0CD1-13F8-0B3B-5868-782541637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D7EFCD14-B5B6-504F-3C4E-BE4C4167C28E}"/>
              </a:ext>
            </a:extLst>
          </p:cNvPr>
          <p:cNvGrpSpPr/>
          <p:nvPr/>
        </p:nvGrpSpPr>
        <p:grpSpPr>
          <a:xfrm flipH="1">
            <a:off x="-7952" y="1"/>
            <a:ext cx="129089" cy="6857998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F7E14102-D7A1-3653-D33F-F74D9246A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11" name="그룹 1004">
            <a:extLst>
              <a:ext uri="{FF2B5EF4-FFF2-40B4-BE49-F238E27FC236}">
                <a16:creationId xmlns:a16="http://schemas.microsoft.com/office/drawing/2014/main" id="{7FD2A2B8-2DDF-685D-B16E-A281EE24195A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DF875E79-5791-5114-2074-0934EBB1D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9149FEA1-0258-EEA1-BEBD-C60819E8652D}"/>
              </a:ext>
            </a:extLst>
          </p:cNvPr>
          <p:cNvCxnSpPr/>
          <p:nvPr/>
        </p:nvCxnSpPr>
        <p:spPr>
          <a:xfrm>
            <a:off x="129090" y="634701"/>
            <a:ext cx="1206291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DF37E77-6240-F5C5-A4E1-809CA29A7D4A}"/>
              </a:ext>
            </a:extLst>
          </p:cNvPr>
          <p:cNvSpPr txBox="1"/>
          <p:nvPr/>
        </p:nvSpPr>
        <p:spPr>
          <a:xfrm>
            <a:off x="226841" y="169198"/>
            <a:ext cx="4203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화면 </a:t>
            </a:r>
            <a:r>
              <a:rPr lang="ko-KR" altLang="en-US" sz="2400" b="1" dirty="0" err="1"/>
              <a:t>녹화기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– </a:t>
            </a:r>
            <a:r>
              <a:rPr lang="ko-KR" altLang="en-US" sz="2400" b="1" dirty="0"/>
              <a:t>해상도 설정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322DE-FB21-A1BE-107D-98E63E3034EC}"/>
              </a:ext>
            </a:extLst>
          </p:cNvPr>
          <p:cNvSpPr txBox="1"/>
          <p:nvPr/>
        </p:nvSpPr>
        <p:spPr>
          <a:xfrm>
            <a:off x="226841" y="772707"/>
            <a:ext cx="6631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설정 </a:t>
            </a:r>
            <a:r>
              <a:rPr lang="en-US" altLang="ko-KR" dirty="0"/>
              <a:t>&gt; </a:t>
            </a:r>
            <a:r>
              <a:rPr lang="ko-KR" altLang="en-US" dirty="0"/>
              <a:t>영상설정 </a:t>
            </a:r>
            <a:r>
              <a:rPr lang="en-US" altLang="ko-KR" dirty="0"/>
              <a:t>&gt; </a:t>
            </a:r>
            <a:r>
              <a:rPr lang="ko-KR" altLang="en-US" dirty="0"/>
              <a:t>해상도 </a:t>
            </a:r>
            <a:r>
              <a:rPr lang="en-US" altLang="ko-KR" dirty="0"/>
              <a:t>&gt;  </a:t>
            </a:r>
            <a:r>
              <a:rPr lang="ko-KR" altLang="en-US" dirty="0"/>
              <a:t>초기설정 </a:t>
            </a:r>
            <a:r>
              <a:rPr lang="en-US" altLang="ko-KR" dirty="0"/>
              <a:t>(1280x720)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 해상도 </a:t>
            </a:r>
            <a:r>
              <a:rPr lang="ko-KR" altLang="en-US" dirty="0" err="1"/>
              <a:t>변경시</a:t>
            </a:r>
            <a:r>
              <a:rPr lang="ko-KR" altLang="en-US" dirty="0"/>
              <a:t> 영상 품질이 올라갑니다</a:t>
            </a:r>
            <a:r>
              <a:rPr lang="en-US" altLang="ko-KR" dirty="0"/>
              <a:t>.</a:t>
            </a:r>
          </a:p>
          <a:p>
            <a:pPr marL="342900" indent="-342900">
              <a:buAutoNum type="arabicPeriod"/>
            </a:pPr>
            <a:endParaRPr lang="ko-KR" altLang="en-US" dirty="0"/>
          </a:p>
        </p:txBody>
      </p:sp>
      <p:pic>
        <p:nvPicPr>
          <p:cNvPr id="9" name="그림 8" descr="텍스트, 스크린샷, 소프트웨어, 컴퓨터 아이콘이(가) 표시된 사진&#10;&#10;자동 생성된 설명">
            <a:extLst>
              <a:ext uri="{FF2B5EF4-FFF2-40B4-BE49-F238E27FC236}">
                <a16:creationId xmlns:a16="http://schemas.microsoft.com/office/drawing/2014/main" id="{38BE4D9F-AAC3-8FA6-C16A-A29892715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604" y="1602847"/>
            <a:ext cx="7968792" cy="44824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AC78CBBD-DD09-9244-0979-866E4C2B7A0D}"/>
              </a:ext>
            </a:extLst>
          </p:cNvPr>
          <p:cNvSpPr/>
          <p:nvPr/>
        </p:nvSpPr>
        <p:spPr>
          <a:xfrm>
            <a:off x="4169024" y="3638207"/>
            <a:ext cx="1521487" cy="330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D3C4BE6-FB76-6CEB-A188-438CF476E9B1}"/>
              </a:ext>
            </a:extLst>
          </p:cNvPr>
          <p:cNvSpPr/>
          <p:nvPr/>
        </p:nvSpPr>
        <p:spPr>
          <a:xfrm>
            <a:off x="2111604" y="2885634"/>
            <a:ext cx="1521487" cy="330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540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F53D8-7396-E383-B4D0-9DD287F1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27C3D63D-4610-8137-B000-F45D70299FFD}"/>
              </a:ext>
            </a:extLst>
          </p:cNvPr>
          <p:cNvGrpSpPr/>
          <p:nvPr/>
        </p:nvGrpSpPr>
        <p:grpSpPr>
          <a:xfrm flipH="1">
            <a:off x="-7952" y="1"/>
            <a:ext cx="129089" cy="6857998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CAD6DAC5-9920-AD9A-715B-EC0BB6C38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11" name="그룹 1004">
            <a:extLst>
              <a:ext uri="{FF2B5EF4-FFF2-40B4-BE49-F238E27FC236}">
                <a16:creationId xmlns:a16="http://schemas.microsoft.com/office/drawing/2014/main" id="{CD507855-AC70-34E0-7EF4-6064CB7BBD2D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2A36D206-96F3-54B6-EF8F-D953BE9E7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952CFDE3-E6DC-BFC0-ACC6-7C62E88D0F0A}"/>
              </a:ext>
            </a:extLst>
          </p:cNvPr>
          <p:cNvCxnSpPr/>
          <p:nvPr/>
        </p:nvCxnSpPr>
        <p:spPr>
          <a:xfrm>
            <a:off x="129090" y="634701"/>
            <a:ext cx="1206291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1A3C50-A3DA-B552-6D97-DC8F0477951D}"/>
              </a:ext>
            </a:extLst>
          </p:cNvPr>
          <p:cNvSpPr txBox="1"/>
          <p:nvPr/>
        </p:nvSpPr>
        <p:spPr>
          <a:xfrm>
            <a:off x="226841" y="169198"/>
            <a:ext cx="3786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5. </a:t>
            </a:r>
            <a:r>
              <a:rPr lang="ko-KR" altLang="en-US" sz="2400" b="1" dirty="0"/>
              <a:t>화면 </a:t>
            </a:r>
            <a:r>
              <a:rPr lang="ko-KR" altLang="en-US" sz="2400" b="1" dirty="0" err="1"/>
              <a:t>녹화기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– </a:t>
            </a:r>
            <a:r>
              <a:rPr lang="ko-KR" altLang="en-US" sz="2400" b="1" dirty="0"/>
              <a:t>사용방법</a:t>
            </a:r>
          </a:p>
        </p:txBody>
      </p:sp>
      <p:pic>
        <p:nvPicPr>
          <p:cNvPr id="6" name="그림 5" descr="스크린샷, 텍스트, 디스플레이이(가) 표시된 사진&#10;&#10;자동 생성된 설명">
            <a:extLst>
              <a:ext uri="{FF2B5EF4-FFF2-40B4-BE49-F238E27FC236}">
                <a16:creationId xmlns:a16="http://schemas.microsoft.com/office/drawing/2014/main" id="{6FE4AE00-C8F6-40CC-C8F0-EC90BA0D5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21" y="879522"/>
            <a:ext cx="5374530" cy="302317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그림 6" descr="텍스트, 폰트, 스크린샷, 상징이(가) 표시된 사진&#10;&#10;자동 생성된 설명">
            <a:extLst>
              <a:ext uri="{FF2B5EF4-FFF2-40B4-BE49-F238E27FC236}">
                <a16:creationId xmlns:a16="http://schemas.microsoft.com/office/drawing/2014/main" id="{DCE0ED2E-E4DE-738E-C1CC-7DCFC4981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39" y="952107"/>
            <a:ext cx="1579026" cy="185896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A048BE80-B9C6-EC25-2D10-7E9FF240528B}"/>
              </a:ext>
            </a:extLst>
          </p:cNvPr>
          <p:cNvSpPr/>
          <p:nvPr/>
        </p:nvSpPr>
        <p:spPr>
          <a:xfrm>
            <a:off x="2058493" y="1649690"/>
            <a:ext cx="214680" cy="4147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8F8090C-F5D2-480F-02D2-75B899D46FF4}"/>
              </a:ext>
            </a:extLst>
          </p:cNvPr>
          <p:cNvSpPr/>
          <p:nvPr/>
        </p:nvSpPr>
        <p:spPr>
          <a:xfrm>
            <a:off x="7324628" y="3284019"/>
            <a:ext cx="499558" cy="346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 descr="텍스트, 상징, 로고, 폰트이(가) 표시된 사진&#10;&#10;자동 생성된 설명">
            <a:extLst>
              <a:ext uri="{FF2B5EF4-FFF2-40B4-BE49-F238E27FC236}">
                <a16:creationId xmlns:a16="http://schemas.microsoft.com/office/drawing/2014/main" id="{3622BCFA-ED73-DA0F-FE4B-181F67F1E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33" y="4335288"/>
            <a:ext cx="6227471" cy="1456917"/>
          </a:xfrm>
          <a:prstGeom prst="rect">
            <a:avLst/>
          </a:prstGeom>
        </p:spPr>
      </p:pic>
      <p:sp>
        <p:nvSpPr>
          <p:cNvPr id="19" name="화살표: 아래쪽 18">
            <a:extLst>
              <a:ext uri="{FF2B5EF4-FFF2-40B4-BE49-F238E27FC236}">
                <a16:creationId xmlns:a16="http://schemas.microsoft.com/office/drawing/2014/main" id="{183166CD-B0C1-BE5D-FE46-61352ED27993}"/>
              </a:ext>
            </a:extLst>
          </p:cNvPr>
          <p:cNvSpPr/>
          <p:nvPr/>
        </p:nvSpPr>
        <p:spPr>
          <a:xfrm>
            <a:off x="7324628" y="4005870"/>
            <a:ext cx="546755" cy="2262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설명선: 선 19">
            <a:extLst>
              <a:ext uri="{FF2B5EF4-FFF2-40B4-BE49-F238E27FC236}">
                <a16:creationId xmlns:a16="http://schemas.microsoft.com/office/drawing/2014/main" id="{E81907CB-2F91-D2D5-8EB0-363BACB6BC8B}"/>
              </a:ext>
            </a:extLst>
          </p:cNvPr>
          <p:cNvSpPr/>
          <p:nvPr/>
        </p:nvSpPr>
        <p:spPr>
          <a:xfrm>
            <a:off x="4487159" y="6080289"/>
            <a:ext cx="942680" cy="414779"/>
          </a:xfrm>
          <a:prstGeom prst="borderCallout1">
            <a:avLst>
              <a:gd name="adj1" fmla="val -6250"/>
              <a:gd name="adj2" fmla="val 53667"/>
              <a:gd name="adj3" fmla="val -139773"/>
              <a:gd name="adj4" fmla="val 54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화면녹화</a:t>
            </a:r>
          </a:p>
        </p:txBody>
      </p:sp>
      <p:sp>
        <p:nvSpPr>
          <p:cNvPr id="21" name="설명선: 선 20">
            <a:extLst>
              <a:ext uri="{FF2B5EF4-FFF2-40B4-BE49-F238E27FC236}">
                <a16:creationId xmlns:a16="http://schemas.microsoft.com/office/drawing/2014/main" id="{8EF8725C-EAC5-97E5-DB89-818E6AD153E7}"/>
              </a:ext>
            </a:extLst>
          </p:cNvPr>
          <p:cNvSpPr/>
          <p:nvPr/>
        </p:nvSpPr>
        <p:spPr>
          <a:xfrm>
            <a:off x="5739096" y="6080289"/>
            <a:ext cx="942680" cy="414779"/>
          </a:xfrm>
          <a:prstGeom prst="borderCallout1">
            <a:avLst>
              <a:gd name="adj1" fmla="val -6250"/>
              <a:gd name="adj2" fmla="val 53667"/>
              <a:gd name="adj3" fmla="val -151137"/>
              <a:gd name="adj4" fmla="val 45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마이크</a:t>
            </a:r>
            <a:endParaRPr lang="ko-KR" altLang="en-US" sz="1200" dirty="0"/>
          </a:p>
        </p:txBody>
      </p:sp>
      <p:sp>
        <p:nvSpPr>
          <p:cNvPr id="22" name="설명선: 선 21">
            <a:extLst>
              <a:ext uri="{FF2B5EF4-FFF2-40B4-BE49-F238E27FC236}">
                <a16:creationId xmlns:a16="http://schemas.microsoft.com/office/drawing/2014/main" id="{080F650B-2084-2E5D-7704-E3C38165A78B}"/>
              </a:ext>
            </a:extLst>
          </p:cNvPr>
          <p:cNvSpPr/>
          <p:nvPr/>
        </p:nvSpPr>
        <p:spPr>
          <a:xfrm>
            <a:off x="6853288" y="6080289"/>
            <a:ext cx="942680" cy="414779"/>
          </a:xfrm>
          <a:prstGeom prst="borderCallout1">
            <a:avLst>
              <a:gd name="adj1" fmla="val -6250"/>
              <a:gd name="adj2" fmla="val 53667"/>
              <a:gd name="adj3" fmla="val -151137"/>
              <a:gd name="adj4" fmla="val 45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전체화면 캡쳐</a:t>
            </a:r>
          </a:p>
        </p:txBody>
      </p:sp>
      <p:sp>
        <p:nvSpPr>
          <p:cNvPr id="23" name="설명선: 선 22">
            <a:extLst>
              <a:ext uri="{FF2B5EF4-FFF2-40B4-BE49-F238E27FC236}">
                <a16:creationId xmlns:a16="http://schemas.microsoft.com/office/drawing/2014/main" id="{32C10B3C-7C1C-44DD-2125-BA7628133FF8}"/>
              </a:ext>
            </a:extLst>
          </p:cNvPr>
          <p:cNvSpPr/>
          <p:nvPr/>
        </p:nvSpPr>
        <p:spPr>
          <a:xfrm>
            <a:off x="7986271" y="6080288"/>
            <a:ext cx="942680" cy="414779"/>
          </a:xfrm>
          <a:prstGeom prst="borderCallout1">
            <a:avLst>
              <a:gd name="adj1" fmla="val -6250"/>
              <a:gd name="adj2" fmla="val 53667"/>
              <a:gd name="adj3" fmla="val -151137"/>
              <a:gd name="adj4" fmla="val 45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설정</a:t>
            </a:r>
          </a:p>
        </p:txBody>
      </p:sp>
    </p:spTree>
    <p:extLst>
      <p:ext uri="{BB962C8B-B14F-4D97-AF65-F5344CB8AC3E}">
        <p14:creationId xmlns:p14="http://schemas.microsoft.com/office/powerpoint/2010/main" val="59661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06285-503D-C2B4-9C7B-9E21FDF71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002">
            <a:extLst>
              <a:ext uri="{FF2B5EF4-FFF2-40B4-BE49-F238E27FC236}">
                <a16:creationId xmlns:a16="http://schemas.microsoft.com/office/drawing/2014/main" id="{0698C20C-CF1F-38A9-62A0-1E19FBA4F2A1}"/>
              </a:ext>
            </a:extLst>
          </p:cNvPr>
          <p:cNvGrpSpPr/>
          <p:nvPr/>
        </p:nvGrpSpPr>
        <p:grpSpPr>
          <a:xfrm flipH="1">
            <a:off x="-7952" y="1"/>
            <a:ext cx="129089" cy="6857998"/>
            <a:chOff x="0" y="-35996"/>
            <a:chExt cx="125984" cy="10321710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154C0CC2-F9E2-449B-C89E-8254E5E56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5996"/>
              <a:ext cx="125984" cy="10321710"/>
            </a:xfrm>
            <a:prstGeom prst="rect">
              <a:avLst/>
            </a:prstGeom>
          </p:spPr>
        </p:pic>
      </p:grpSp>
      <p:grpSp>
        <p:nvGrpSpPr>
          <p:cNvPr id="11" name="그룹 1004">
            <a:extLst>
              <a:ext uri="{FF2B5EF4-FFF2-40B4-BE49-F238E27FC236}">
                <a16:creationId xmlns:a16="http://schemas.microsoft.com/office/drawing/2014/main" id="{8443FBCE-6365-05FA-516C-41E4F0D52582}"/>
              </a:ext>
            </a:extLst>
          </p:cNvPr>
          <p:cNvGrpSpPr/>
          <p:nvPr/>
        </p:nvGrpSpPr>
        <p:grpSpPr>
          <a:xfrm>
            <a:off x="10573998" y="202120"/>
            <a:ext cx="1391161" cy="303489"/>
            <a:chOff x="15559929" y="266667"/>
            <a:chExt cx="2418756" cy="527664"/>
          </a:xfrm>
        </p:grpSpPr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22EFF86D-1500-A75C-3900-1A8A5162F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9929" y="266667"/>
              <a:ext cx="2418756" cy="527664"/>
            </a:xfrm>
            <a:prstGeom prst="rect">
              <a:avLst/>
            </a:prstGeom>
          </p:spPr>
        </p:pic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D4137B94-7EA4-4B6E-0012-C129C3D35E92}"/>
              </a:ext>
            </a:extLst>
          </p:cNvPr>
          <p:cNvCxnSpPr/>
          <p:nvPr/>
        </p:nvCxnSpPr>
        <p:spPr>
          <a:xfrm>
            <a:off x="129090" y="634701"/>
            <a:ext cx="1206291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D0D5CC6-FDC8-47AF-D5F1-44F0F62A2BB7}"/>
              </a:ext>
            </a:extLst>
          </p:cNvPr>
          <p:cNvSpPr txBox="1"/>
          <p:nvPr/>
        </p:nvSpPr>
        <p:spPr>
          <a:xfrm>
            <a:off x="226841" y="169198"/>
            <a:ext cx="248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6. </a:t>
            </a:r>
            <a:r>
              <a:rPr lang="ko-KR" altLang="en-US" sz="2400" b="1" dirty="0"/>
              <a:t>다운로드 주소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B0D06B-5633-2A1F-3638-6360077C1D31}"/>
              </a:ext>
            </a:extLst>
          </p:cNvPr>
          <p:cNvSpPr txBox="1"/>
          <p:nvPr/>
        </p:nvSpPr>
        <p:spPr>
          <a:xfrm>
            <a:off x="226841" y="1045397"/>
            <a:ext cx="419537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err="1"/>
              <a:t>화면녹화기</a:t>
            </a:r>
            <a:r>
              <a:rPr lang="ko-KR" altLang="en-US" dirty="0"/>
              <a:t> 앱 </a:t>
            </a:r>
            <a:r>
              <a:rPr lang="en-US" altLang="ko-KR" dirty="0"/>
              <a:t>(.</a:t>
            </a:r>
            <a:r>
              <a:rPr lang="en-US" altLang="ko-KR" dirty="0" err="1"/>
              <a:t>apk</a:t>
            </a:r>
            <a:r>
              <a:rPr lang="en-US" altLang="ko-KR" dirty="0"/>
              <a:t>)</a:t>
            </a:r>
            <a:r>
              <a:rPr lang="ko-KR" altLang="en-US" dirty="0"/>
              <a:t> 다운로드 주소</a:t>
            </a:r>
            <a:endParaRPr lang="en-US" altLang="ko-KR" dirty="0"/>
          </a:p>
          <a:p>
            <a:r>
              <a:rPr lang="en-US" altLang="ko-KR" dirty="0">
                <a:hlinkClick r:id="rId4"/>
              </a:rPr>
              <a:t>https://gofile.me/6ZpUe/EnenmuBPk</a:t>
            </a:r>
            <a:endParaRPr lang="en-US" altLang="ko-KR" dirty="0"/>
          </a:p>
          <a:p>
            <a:br>
              <a:rPr lang="en-US" altLang="ko-KR" dirty="0"/>
            </a:b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기본 녹화 앱 이외의 추가 녹화 앱 설치 파일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9196D5-AA62-3DD2-08ED-087039DD6CB6}"/>
              </a:ext>
            </a:extLst>
          </p:cNvPr>
          <p:cNvSpPr txBox="1"/>
          <p:nvPr/>
        </p:nvSpPr>
        <p:spPr>
          <a:xfrm>
            <a:off x="226841" y="3264005"/>
            <a:ext cx="610856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2. SG1 </a:t>
            </a:r>
            <a:r>
              <a:rPr lang="ko-KR" altLang="en-US" dirty="0"/>
              <a:t>펌웨어 파일 </a:t>
            </a:r>
            <a:r>
              <a:rPr lang="en-US" altLang="ko-KR" dirty="0"/>
              <a:t>(250104</a:t>
            </a:r>
            <a:r>
              <a:rPr lang="ko-KR" altLang="en-US" dirty="0"/>
              <a:t>일자 </a:t>
            </a:r>
            <a:r>
              <a:rPr lang="en-US" altLang="ko-KR" dirty="0"/>
              <a:t>)</a:t>
            </a:r>
          </a:p>
          <a:p>
            <a:r>
              <a:rPr lang="ko-KR" altLang="en-US" dirty="0">
                <a:hlinkClick r:id="rId5"/>
              </a:rPr>
              <a:t>https://gofile.me/6ZpUe/VT0elElMJ</a:t>
            </a:r>
            <a:endParaRPr lang="en-US" altLang="ko-KR" dirty="0"/>
          </a:p>
          <a:p>
            <a:br>
              <a:rPr lang="en-US" altLang="ko-KR" dirty="0"/>
            </a:b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SG1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기본 화면 녹화 프로그램에서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판서가 실시간으로 녹화되지 않던 버그 수정 완료된 펌웨어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57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172</Words>
  <Application>Microsoft Office PowerPoint</Application>
  <PresentationFormat>와이드스크린</PresentationFormat>
  <Paragraphs>25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issac yang</dc:creator>
  <cp:lastModifiedBy>원재현</cp:lastModifiedBy>
  <cp:revision>14</cp:revision>
  <dcterms:created xsi:type="dcterms:W3CDTF">2025-01-06T04:02:23Z</dcterms:created>
  <dcterms:modified xsi:type="dcterms:W3CDTF">2025-01-06T04:58:15Z</dcterms:modified>
</cp:coreProperties>
</file>