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08B3C5-EF84-4715-8A3D-DF61D5F60498}" v="4" dt="2024-09-30T01:15:07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AC08B3C5-EF84-4715-8A3D-DF61D5F60498}"/>
    <pc:docChg chg="addSld modSld">
      <pc:chgData name="kyung Duk Ko" userId="9fc98e9f7b9a0c83" providerId="LiveId" clId="{AC08B3C5-EF84-4715-8A3D-DF61D5F60498}" dt="2024-09-30T01:15:07.957" v="7"/>
      <pc:docMkLst>
        <pc:docMk/>
      </pc:docMkLst>
      <pc:sldChg chg="modSp add mod">
        <pc:chgData name="kyung Duk Ko" userId="9fc98e9f7b9a0c83" providerId="LiveId" clId="{AC08B3C5-EF84-4715-8A3D-DF61D5F60498}" dt="2024-09-30T01:14:53.379" v="5"/>
        <pc:sldMkLst>
          <pc:docMk/>
          <pc:sldMk cId="211460212" sldId="257"/>
        </pc:sldMkLst>
        <pc:spChg chg="mod">
          <ac:chgData name="kyung Duk Ko" userId="9fc98e9f7b9a0c83" providerId="LiveId" clId="{AC08B3C5-EF84-4715-8A3D-DF61D5F60498}" dt="2024-09-30T01:14:53.379" v="5"/>
          <ac:spMkLst>
            <pc:docMk/>
            <pc:sldMk cId="211460212" sldId="257"/>
            <ac:spMk id="2" creationId="{8A75A090-8032-DA74-F5C4-91BF704B86FB}"/>
          </ac:spMkLst>
        </pc:spChg>
      </pc:sldChg>
      <pc:sldChg chg="add">
        <pc:chgData name="kyung Duk Ko" userId="9fc98e9f7b9a0c83" providerId="LiveId" clId="{AC08B3C5-EF84-4715-8A3D-DF61D5F60498}" dt="2024-09-30T01:14:57.718" v="6"/>
        <pc:sldMkLst>
          <pc:docMk/>
          <pc:sldMk cId="971727354" sldId="258"/>
        </pc:sldMkLst>
      </pc:sldChg>
      <pc:sldChg chg="add">
        <pc:chgData name="kyung Duk Ko" userId="9fc98e9f7b9a0c83" providerId="LiveId" clId="{AC08B3C5-EF84-4715-8A3D-DF61D5F60498}" dt="2024-09-30T01:15:07.957" v="7"/>
        <pc:sldMkLst>
          <pc:docMk/>
          <pc:sldMk cId="582814552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DCF30A-5796-C6B7-D16D-456455928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8B085E-88FC-966C-6FF3-18E35B6AE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DE7AB2-A58C-E4B4-F363-112DC148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32A4BE-C2D9-492E-8897-142814A07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F22808-A13D-9970-7A7F-98B98B564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1472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39D501-91BC-C003-17C6-D37BDDD63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B02934-4E25-AD79-91B1-6D8C36BB7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3A696D-880D-5907-2FFB-E868E0D71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8E438A-E9D1-D887-264B-3282949E6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2F39C2-D0A7-9E51-EDB4-9F0DA7B3F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250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00A10A-A4C3-B9A0-11E7-7CE2292F3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AA1F9D7-CE47-3F00-BDD0-C63DEAD2C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300E15D-84F5-26A9-3D34-015BF8AB8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98CE504-FD05-B39A-5526-2191EE62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B70DB8-935E-9D94-792C-676B46229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668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F7D223-0E04-0F19-1C38-663E1697B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DEC378-7C86-65BF-8944-C7F25EED1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6AA394C-3C65-87DE-D3A5-4256B91B2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3ABDFCB-1507-0764-2CFB-669947349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1CD7D2F-2643-351C-EFA5-851D47D2D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0856C29-DDC0-DFF0-FF54-43269D190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53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05503A-B385-3A3D-0C8C-BD2211487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9E433C1-3727-2707-62E3-D960C784F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6074ED5-1E32-B1AF-BE2C-D408B7E3D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7B09264-D654-EA15-7945-87AA7502A6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AE0DC3F-C166-35A3-71F3-1AA03A03F7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43262E6-4780-A72D-5B15-084CB41E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8CC571D-8AD5-A5F0-406C-86F0E1368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CA49163-E78F-2B79-2950-5B394C63F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9484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A77F95-B09D-B852-D197-9E630A71E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534B595-25AE-FF35-5A86-551EB0CA4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718C3F3-54C4-5F8D-ED99-7D7656EB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7DA282E-5B43-B106-FAE5-87FFC50EF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44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C73D026-E399-50D5-CDCB-FD9C451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D7351E-E559-8E8A-E869-DFE097046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28BAB4E-C06D-ACFE-5654-F5AA70750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441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0D0241-6CD7-7172-511F-E4D52D9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1BA538-89C7-DE48-7285-8D90C3C38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D9A53FA-0718-2CEE-1ADF-66AB3BF7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E403CCD-5195-0FBA-D94C-AB7BF322A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248213-6F34-DBBE-C4AF-E66A2A2DE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BC9464A-6ADE-74BF-02B3-5AD84A600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22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94EF23-087C-DB12-7511-0B4285D61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2FEE77-763D-5DB4-3045-F5DD006FF6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BABD2A5-604C-4EAE-A60B-92892A124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E4A5B0A-475F-A11F-F49E-02CF71EE7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EE1B41D-F8E7-64BC-B6E8-84FC9A997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365113-1541-FF8E-7362-C96B6E7F0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2736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016767-E8E2-F61B-869F-313E2809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650023D-704E-6571-3B13-794C02759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F075D73-84CC-B550-2A92-A1E4F4BD4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7A491C-16CF-6340-B475-645AA15C3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CFC830-FA57-63C7-1400-FE1C1DEFD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99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517DBF4-4115-D0B9-5334-9AD850C44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F30D58E-D191-75A5-01D4-A7562B721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6B73121-B335-FEFF-40B7-A1C3C130B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2DE985-DC42-3A52-AAB9-CCA038E72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C307E8-28ED-2763-20A5-86B97C7C3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936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5253B9C-4EAB-3513-A3DA-42DB1D62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4C970A3-A0DF-A8BC-C97F-61D5F68E0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39FA8F-99C0-FDA1-9789-4BCBF01FFC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956E84-4DE5-4A3D-9024-137B2A1F55AA}" type="datetimeFigureOut">
              <a:rPr lang="ko-KR" altLang="en-US" smtClean="0"/>
              <a:t>2024-09-30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03DF8A-42B5-AF5F-F15E-BAADD6FEA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7F5776-9580-0716-ACC2-76807B7CCF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AF2FD4-8B44-49BA-B4A5-3F44B5E4C0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8536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75A090-8032-DA74-F5C4-91BF704B8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내부 자료 표지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0DA9A12-38D0-CBA5-0E1E-ED9B2B1D2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/>
          </a:p>
          <a:p>
            <a:r>
              <a:rPr lang="ko-KR" altLang="en-US" dirty="0"/>
              <a:t>고 경 덕 이사</a:t>
            </a:r>
          </a:p>
        </p:txBody>
      </p:sp>
    </p:spTree>
    <p:extLst>
      <p:ext uri="{BB962C8B-B14F-4D97-AF65-F5344CB8AC3E}">
        <p14:creationId xmlns:p14="http://schemas.microsoft.com/office/powerpoint/2010/main" val="1584207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75A090-8032-DA74-F5C4-91BF704B8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내부 자료 간지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0DA9A12-38D0-CBA5-0E1E-ED9B2B1D2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/>
          </a:p>
          <a:p>
            <a:r>
              <a:rPr lang="ko-KR" altLang="en-US" dirty="0"/>
              <a:t>고 경 덕 이사</a:t>
            </a:r>
          </a:p>
        </p:txBody>
      </p:sp>
    </p:spTree>
    <p:extLst>
      <p:ext uri="{BB962C8B-B14F-4D97-AF65-F5344CB8AC3E}">
        <p14:creationId xmlns:p14="http://schemas.microsoft.com/office/powerpoint/2010/main" val="21146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75A090-8032-DA74-F5C4-91BF704B8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내부 자료 간지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0DA9A12-38D0-CBA5-0E1E-ED9B2B1D2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/>
          </a:p>
          <a:p>
            <a:r>
              <a:rPr lang="ko-KR" altLang="en-US" dirty="0"/>
              <a:t>고 경 덕 이사</a:t>
            </a:r>
          </a:p>
        </p:txBody>
      </p:sp>
    </p:spTree>
    <p:extLst>
      <p:ext uri="{BB962C8B-B14F-4D97-AF65-F5344CB8AC3E}">
        <p14:creationId xmlns:p14="http://schemas.microsoft.com/office/powerpoint/2010/main" val="971727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75A090-8032-DA74-F5C4-91BF704B8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내부 자료 간지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0DA9A12-38D0-CBA5-0E1E-ED9B2B1D2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/>
          </a:p>
          <a:p>
            <a:r>
              <a:rPr lang="ko-KR" altLang="en-US" dirty="0"/>
              <a:t>고 경 덕 이사</a:t>
            </a:r>
          </a:p>
        </p:txBody>
      </p:sp>
    </p:spTree>
    <p:extLst>
      <p:ext uri="{BB962C8B-B14F-4D97-AF65-F5344CB8AC3E}">
        <p14:creationId xmlns:p14="http://schemas.microsoft.com/office/powerpoint/2010/main" val="582814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</Words>
  <Application>Microsoft Office PowerPoint</Application>
  <PresentationFormat>와이드스크린</PresentationFormat>
  <Paragraphs>12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내부 자료 표지 </vt:lpstr>
      <vt:lpstr>내부 자료 간지 </vt:lpstr>
      <vt:lpstr>내부 자료 간지 </vt:lpstr>
      <vt:lpstr>내부 자료 간지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1</cp:revision>
  <dcterms:created xsi:type="dcterms:W3CDTF">2024-09-30T01:13:43Z</dcterms:created>
  <dcterms:modified xsi:type="dcterms:W3CDTF">2024-09-30T01:15:12Z</dcterms:modified>
</cp:coreProperties>
</file>