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" ContentType="application/vnd.ms-exce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61" r:id="rId3"/>
    <p:sldId id="269" r:id="rId4"/>
    <p:sldId id="263" r:id="rId5"/>
    <p:sldId id="267" r:id="rId6"/>
    <p:sldId id="268" r:id="rId7"/>
    <p:sldId id="264" r:id="rId8"/>
    <p:sldId id="266" r:id="rId9"/>
    <p:sldId id="265" r:id="rId10"/>
  </p:sldIdLst>
  <p:sldSz cx="12192000" cy="6858000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5181DAF-E324-476A-9CAA-46C06144F0F0}" v="23" dt="2025-03-13T09:53:29.895"/>
    <p1510:client id="{F5D91653-596B-411C-9A84-6F1BE83BB9F0}" v="10" dt="2025-03-14T05:11:42.1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97" d="100"/>
          <a:sy n="97" d="100"/>
        </p:scale>
        <p:origin x="1110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yung Duk Ko" userId="9fc98e9f7b9a0c83" providerId="LiveId" clId="{F5D91653-596B-411C-9A84-6F1BE83BB9F0}"/>
    <pc:docChg chg="undo redo custSel addSld delSld modSld sldOrd modNotesMaster">
      <pc:chgData name="kyung Duk Ko" userId="9fc98e9f7b9a0c83" providerId="LiveId" clId="{F5D91653-596B-411C-9A84-6F1BE83BB9F0}" dt="2025-03-14T05:14:10.982" v="343" actId="1076"/>
      <pc:docMkLst>
        <pc:docMk/>
      </pc:docMkLst>
      <pc:sldChg chg="modSp mod">
        <pc:chgData name="kyung Duk Ko" userId="9fc98e9f7b9a0c83" providerId="LiveId" clId="{F5D91653-596B-411C-9A84-6F1BE83BB9F0}" dt="2025-03-14T04:51:51.283" v="119" actId="20577"/>
        <pc:sldMkLst>
          <pc:docMk/>
          <pc:sldMk cId="1448464666" sldId="256"/>
        </pc:sldMkLst>
        <pc:spChg chg="mod">
          <ac:chgData name="kyung Duk Ko" userId="9fc98e9f7b9a0c83" providerId="LiveId" clId="{F5D91653-596B-411C-9A84-6F1BE83BB9F0}" dt="2025-03-14T04:51:32.872" v="73"/>
          <ac:spMkLst>
            <pc:docMk/>
            <pc:sldMk cId="1448464666" sldId="256"/>
            <ac:spMk id="2" creationId="{0B65E9BA-39A3-8C88-B866-4DB2506E1554}"/>
          </ac:spMkLst>
        </pc:spChg>
        <pc:spChg chg="mod">
          <ac:chgData name="kyung Duk Ko" userId="9fc98e9f7b9a0c83" providerId="LiveId" clId="{F5D91653-596B-411C-9A84-6F1BE83BB9F0}" dt="2025-03-14T04:51:51.283" v="119" actId="20577"/>
          <ac:spMkLst>
            <pc:docMk/>
            <pc:sldMk cId="1448464666" sldId="256"/>
            <ac:spMk id="3" creationId="{54BDEA9F-D069-1E05-DCBB-90038E19CBAF}"/>
          </ac:spMkLst>
        </pc:spChg>
      </pc:sldChg>
      <pc:sldChg chg="del">
        <pc:chgData name="kyung Duk Ko" userId="9fc98e9f7b9a0c83" providerId="LiveId" clId="{F5D91653-596B-411C-9A84-6F1BE83BB9F0}" dt="2025-03-14T04:52:09.963" v="125" actId="47"/>
        <pc:sldMkLst>
          <pc:docMk/>
          <pc:sldMk cId="693319052" sldId="257"/>
        </pc:sldMkLst>
      </pc:sldChg>
      <pc:sldChg chg="add del">
        <pc:chgData name="kyung Duk Ko" userId="9fc98e9f7b9a0c83" providerId="LiveId" clId="{F5D91653-596B-411C-9A84-6F1BE83BB9F0}" dt="2025-03-14T04:52:06.350" v="123" actId="47"/>
        <pc:sldMkLst>
          <pc:docMk/>
          <pc:sldMk cId="3931878543" sldId="259"/>
        </pc:sldMkLst>
      </pc:sldChg>
      <pc:sldChg chg="modSp mod">
        <pc:chgData name="kyung Duk Ko" userId="9fc98e9f7b9a0c83" providerId="LiveId" clId="{F5D91653-596B-411C-9A84-6F1BE83BB9F0}" dt="2025-03-14T05:11:20.560" v="329" actId="1076"/>
        <pc:sldMkLst>
          <pc:docMk/>
          <pc:sldMk cId="1715961921" sldId="261"/>
        </pc:sldMkLst>
        <pc:spChg chg="mod">
          <ac:chgData name="kyung Duk Ko" userId="9fc98e9f7b9a0c83" providerId="LiveId" clId="{F5D91653-596B-411C-9A84-6F1BE83BB9F0}" dt="2025-03-14T04:52:32.861" v="155" actId="6549"/>
          <ac:spMkLst>
            <pc:docMk/>
            <pc:sldMk cId="1715961921" sldId="261"/>
            <ac:spMk id="2" creationId="{914C81D3-DA97-5CD8-2085-C5BBD437DF83}"/>
          </ac:spMkLst>
        </pc:spChg>
        <pc:spChg chg="mod">
          <ac:chgData name="kyung Duk Ko" userId="9fc98e9f7b9a0c83" providerId="LiveId" clId="{F5D91653-596B-411C-9A84-6F1BE83BB9F0}" dt="2025-03-14T05:02:56.809" v="327" actId="20577"/>
          <ac:spMkLst>
            <pc:docMk/>
            <pc:sldMk cId="1715961921" sldId="261"/>
            <ac:spMk id="3" creationId="{2C47CA4A-A419-BE09-FB74-1E8A0CD76948}"/>
          </ac:spMkLst>
        </pc:spChg>
        <pc:graphicFrameChg chg="mod">
          <ac:chgData name="kyung Duk Ko" userId="9fc98e9f7b9a0c83" providerId="LiveId" clId="{F5D91653-596B-411C-9A84-6F1BE83BB9F0}" dt="2025-03-14T05:11:20.560" v="329" actId="1076"/>
          <ac:graphicFrameMkLst>
            <pc:docMk/>
            <pc:sldMk cId="1715961921" sldId="261"/>
            <ac:graphicFrameMk id="4" creationId="{767C3208-7DA1-172E-EDF6-B7EAFF66FE24}"/>
          </ac:graphicFrameMkLst>
        </pc:graphicFrameChg>
      </pc:sldChg>
      <pc:sldChg chg="del">
        <pc:chgData name="kyung Duk Ko" userId="9fc98e9f7b9a0c83" providerId="LiveId" clId="{F5D91653-596B-411C-9A84-6F1BE83BB9F0}" dt="2025-03-14T04:53:03.608" v="183" actId="47"/>
        <pc:sldMkLst>
          <pc:docMk/>
          <pc:sldMk cId="2813375190" sldId="262"/>
        </pc:sldMkLst>
      </pc:sldChg>
      <pc:sldChg chg="addSp delSp mod">
        <pc:chgData name="kyung Duk Ko" userId="9fc98e9f7b9a0c83" providerId="LiveId" clId="{F5D91653-596B-411C-9A84-6F1BE83BB9F0}" dt="2025-03-14T04:54:32.665" v="190" actId="22"/>
        <pc:sldMkLst>
          <pc:docMk/>
          <pc:sldMk cId="1914077501" sldId="264"/>
        </pc:sldMkLst>
        <pc:spChg chg="del">
          <ac:chgData name="kyung Duk Ko" userId="9fc98e9f7b9a0c83" providerId="LiveId" clId="{F5D91653-596B-411C-9A84-6F1BE83BB9F0}" dt="2025-03-14T04:54:04.920" v="185" actId="478"/>
          <ac:spMkLst>
            <pc:docMk/>
            <pc:sldMk cId="1914077501" sldId="264"/>
            <ac:spMk id="2" creationId="{B033C075-35DC-EAE0-2CA3-3EFC3880F8A8}"/>
          </ac:spMkLst>
        </pc:spChg>
        <pc:spChg chg="add del">
          <ac:chgData name="kyung Duk Ko" userId="9fc98e9f7b9a0c83" providerId="LiveId" clId="{F5D91653-596B-411C-9A84-6F1BE83BB9F0}" dt="2025-03-14T04:54:16.055" v="188" actId="478"/>
          <ac:spMkLst>
            <pc:docMk/>
            <pc:sldMk cId="1914077501" sldId="264"/>
            <ac:spMk id="3" creationId="{48C283DA-849D-34E5-7742-71D516E484B2}"/>
          </ac:spMkLst>
        </pc:spChg>
        <pc:picChg chg="add del">
          <ac:chgData name="kyung Duk Ko" userId="9fc98e9f7b9a0c83" providerId="LiveId" clId="{F5D91653-596B-411C-9A84-6F1BE83BB9F0}" dt="2025-03-14T04:54:17.930" v="189" actId="478"/>
          <ac:picMkLst>
            <pc:docMk/>
            <pc:sldMk cId="1914077501" sldId="264"/>
            <ac:picMk id="5" creationId="{1D57DE46-A9B7-5D9A-974E-C9D9EE833B7C}"/>
          </ac:picMkLst>
        </pc:picChg>
        <pc:picChg chg="add">
          <ac:chgData name="kyung Duk Ko" userId="9fc98e9f7b9a0c83" providerId="LiveId" clId="{F5D91653-596B-411C-9A84-6F1BE83BB9F0}" dt="2025-03-14T04:54:32.665" v="190" actId="22"/>
          <ac:picMkLst>
            <pc:docMk/>
            <pc:sldMk cId="1914077501" sldId="264"/>
            <ac:picMk id="7" creationId="{14882ECF-E7CB-D67C-12EB-57F090DE7B30}"/>
          </ac:picMkLst>
        </pc:picChg>
      </pc:sldChg>
      <pc:sldChg chg="new del">
        <pc:chgData name="kyung Duk Ko" userId="9fc98e9f7b9a0c83" providerId="LiveId" clId="{F5D91653-596B-411C-9A84-6F1BE83BB9F0}" dt="2025-03-14T04:52:07.340" v="124" actId="47"/>
        <pc:sldMkLst>
          <pc:docMk/>
          <pc:sldMk cId="1879710230" sldId="265"/>
        </pc:sldMkLst>
      </pc:sldChg>
      <pc:sldChg chg="addSp modSp new mod">
        <pc:chgData name="kyung Duk Ko" userId="9fc98e9f7b9a0c83" providerId="LiveId" clId="{F5D91653-596B-411C-9A84-6F1BE83BB9F0}" dt="2025-03-14T04:55:11.607" v="195" actId="1076"/>
        <pc:sldMkLst>
          <pc:docMk/>
          <pc:sldMk cId="3274165101" sldId="265"/>
        </pc:sldMkLst>
        <pc:picChg chg="add mod">
          <ac:chgData name="kyung Duk Ko" userId="9fc98e9f7b9a0c83" providerId="LiveId" clId="{F5D91653-596B-411C-9A84-6F1BE83BB9F0}" dt="2025-03-14T04:55:11.607" v="195" actId="1076"/>
          <ac:picMkLst>
            <pc:docMk/>
            <pc:sldMk cId="3274165101" sldId="265"/>
            <ac:picMk id="3" creationId="{B1DB1970-7414-5CD3-165F-4A767284239F}"/>
          </ac:picMkLst>
        </pc:picChg>
      </pc:sldChg>
      <pc:sldChg chg="addSp modSp new mod ord">
        <pc:chgData name="kyung Duk Ko" userId="9fc98e9f7b9a0c83" providerId="LiveId" clId="{F5D91653-596B-411C-9A84-6F1BE83BB9F0}" dt="2025-03-14T04:55:33.716" v="201" actId="1076"/>
        <pc:sldMkLst>
          <pc:docMk/>
          <pc:sldMk cId="267273622" sldId="266"/>
        </pc:sldMkLst>
        <pc:picChg chg="add mod">
          <ac:chgData name="kyung Duk Ko" userId="9fc98e9f7b9a0c83" providerId="LiveId" clId="{F5D91653-596B-411C-9A84-6F1BE83BB9F0}" dt="2025-03-14T04:55:33.716" v="201" actId="1076"/>
          <ac:picMkLst>
            <pc:docMk/>
            <pc:sldMk cId="267273622" sldId="266"/>
            <ac:picMk id="3" creationId="{00DC5295-86CE-A238-DC7F-18512E624180}"/>
          </ac:picMkLst>
        </pc:picChg>
      </pc:sldChg>
      <pc:sldChg chg="addSp delSp modSp new mod">
        <pc:chgData name="kyung Duk Ko" userId="9fc98e9f7b9a0c83" providerId="LiveId" clId="{F5D91653-596B-411C-9A84-6F1BE83BB9F0}" dt="2025-03-14T05:02:05.496" v="317" actId="113"/>
        <pc:sldMkLst>
          <pc:docMk/>
          <pc:sldMk cId="1081994839" sldId="267"/>
        </pc:sldMkLst>
        <pc:spChg chg="del">
          <ac:chgData name="kyung Duk Ko" userId="9fc98e9f7b9a0c83" providerId="LiveId" clId="{F5D91653-596B-411C-9A84-6F1BE83BB9F0}" dt="2025-03-14T04:58:03.279" v="203" actId="478"/>
          <ac:spMkLst>
            <pc:docMk/>
            <pc:sldMk cId="1081994839" sldId="267"/>
            <ac:spMk id="2" creationId="{CAE10793-5679-96E3-DCE3-00BAB77AD919}"/>
          </ac:spMkLst>
        </pc:spChg>
        <pc:spChg chg="del">
          <ac:chgData name="kyung Duk Ko" userId="9fc98e9f7b9a0c83" providerId="LiveId" clId="{F5D91653-596B-411C-9A84-6F1BE83BB9F0}" dt="2025-03-14T04:58:05.968" v="204" actId="478"/>
          <ac:spMkLst>
            <pc:docMk/>
            <pc:sldMk cId="1081994839" sldId="267"/>
            <ac:spMk id="3" creationId="{A3B1214F-0513-12C1-D68B-3BA112F430F3}"/>
          </ac:spMkLst>
        </pc:spChg>
        <pc:spChg chg="add del mod">
          <ac:chgData name="kyung Duk Ko" userId="9fc98e9f7b9a0c83" providerId="LiveId" clId="{F5D91653-596B-411C-9A84-6F1BE83BB9F0}" dt="2025-03-14T05:00:09.197" v="271"/>
          <ac:spMkLst>
            <pc:docMk/>
            <pc:sldMk cId="1081994839" sldId="267"/>
            <ac:spMk id="6" creationId="{D21EBA77-6CDD-A047-CABE-25A5609C0A8C}"/>
          </ac:spMkLst>
        </pc:spChg>
        <pc:spChg chg="add mod">
          <ac:chgData name="kyung Duk Ko" userId="9fc98e9f7b9a0c83" providerId="LiveId" clId="{F5D91653-596B-411C-9A84-6F1BE83BB9F0}" dt="2025-03-14T05:02:05.496" v="317" actId="113"/>
          <ac:spMkLst>
            <pc:docMk/>
            <pc:sldMk cId="1081994839" sldId="267"/>
            <ac:spMk id="7" creationId="{D6341F9D-1270-7516-D7E3-D9E53BB9031E}"/>
          </ac:spMkLst>
        </pc:spChg>
        <pc:picChg chg="add mod">
          <ac:chgData name="kyung Duk Ko" userId="9fc98e9f7b9a0c83" providerId="LiveId" clId="{F5D91653-596B-411C-9A84-6F1BE83BB9F0}" dt="2025-03-14T04:58:54.159" v="215" actId="1076"/>
          <ac:picMkLst>
            <pc:docMk/>
            <pc:sldMk cId="1081994839" sldId="267"/>
            <ac:picMk id="5" creationId="{A2B47578-B974-5DAE-7A3A-0F3B0924D4DD}"/>
          </ac:picMkLst>
        </pc:picChg>
      </pc:sldChg>
      <pc:sldChg chg="addSp delSp modSp new mod">
        <pc:chgData name="kyung Duk Ko" userId="9fc98e9f7b9a0c83" providerId="LiveId" clId="{F5D91653-596B-411C-9A84-6F1BE83BB9F0}" dt="2025-03-14T05:02:18.982" v="319" actId="113"/>
        <pc:sldMkLst>
          <pc:docMk/>
          <pc:sldMk cId="850359421" sldId="268"/>
        </pc:sldMkLst>
        <pc:spChg chg="del">
          <ac:chgData name="kyung Duk Ko" userId="9fc98e9f7b9a0c83" providerId="LiveId" clId="{F5D91653-596B-411C-9A84-6F1BE83BB9F0}" dt="2025-03-14T04:58:45.256" v="210" actId="478"/>
          <ac:spMkLst>
            <pc:docMk/>
            <pc:sldMk cId="850359421" sldId="268"/>
            <ac:spMk id="2" creationId="{01DFD570-5E51-9862-3F0A-1404A35809EF}"/>
          </ac:spMkLst>
        </pc:spChg>
        <pc:spChg chg="del">
          <ac:chgData name="kyung Duk Ko" userId="9fc98e9f7b9a0c83" providerId="LiveId" clId="{F5D91653-596B-411C-9A84-6F1BE83BB9F0}" dt="2025-03-14T04:58:43.088" v="209" actId="478"/>
          <ac:spMkLst>
            <pc:docMk/>
            <pc:sldMk cId="850359421" sldId="268"/>
            <ac:spMk id="3" creationId="{855DF279-DB9C-D61E-63BF-73E2380137F8}"/>
          </ac:spMkLst>
        </pc:spChg>
        <pc:spChg chg="add mod">
          <ac:chgData name="kyung Duk Ko" userId="9fc98e9f7b9a0c83" providerId="LiveId" clId="{F5D91653-596B-411C-9A84-6F1BE83BB9F0}" dt="2025-03-14T05:02:18.982" v="319" actId="113"/>
          <ac:spMkLst>
            <pc:docMk/>
            <pc:sldMk cId="850359421" sldId="268"/>
            <ac:spMk id="6" creationId="{0D6497FF-F680-C4DF-9AF8-D0997600FC59}"/>
          </ac:spMkLst>
        </pc:spChg>
        <pc:picChg chg="add mod">
          <ac:chgData name="kyung Duk Ko" userId="9fc98e9f7b9a0c83" providerId="LiveId" clId="{F5D91653-596B-411C-9A84-6F1BE83BB9F0}" dt="2025-03-14T04:58:52.061" v="214" actId="1076"/>
          <ac:picMkLst>
            <pc:docMk/>
            <pc:sldMk cId="850359421" sldId="268"/>
            <ac:picMk id="5" creationId="{281C8FB9-242E-4651-66A0-F4DA9359A396}"/>
          </ac:picMkLst>
        </pc:picChg>
      </pc:sldChg>
      <pc:sldChg chg="modSp add mod">
        <pc:chgData name="kyung Duk Ko" userId="9fc98e9f7b9a0c83" providerId="LiveId" clId="{F5D91653-596B-411C-9A84-6F1BE83BB9F0}" dt="2025-03-14T05:14:10.982" v="343" actId="1076"/>
        <pc:sldMkLst>
          <pc:docMk/>
          <pc:sldMk cId="1012332133" sldId="269"/>
        </pc:sldMkLst>
        <pc:spChg chg="mod">
          <ac:chgData name="kyung Duk Ko" userId="9fc98e9f7b9a0c83" providerId="LiveId" clId="{F5D91653-596B-411C-9A84-6F1BE83BB9F0}" dt="2025-03-14T05:11:37.134" v="341" actId="20577"/>
          <ac:spMkLst>
            <pc:docMk/>
            <pc:sldMk cId="1012332133" sldId="269"/>
            <ac:spMk id="3" creationId="{F520259F-EAA2-95AB-F8B5-10C81642C7D5}"/>
          </ac:spMkLst>
        </pc:spChg>
        <pc:graphicFrameChg chg="mod">
          <ac:chgData name="kyung Duk Ko" userId="9fc98e9f7b9a0c83" providerId="LiveId" clId="{F5D91653-596B-411C-9A84-6F1BE83BB9F0}" dt="2025-03-14T05:14:10.982" v="343" actId="1076"/>
          <ac:graphicFrameMkLst>
            <pc:docMk/>
            <pc:sldMk cId="1012332133" sldId="269"/>
            <ac:graphicFrameMk id="4" creationId="{D97E84E0-FDAD-2E04-779F-0F27B517889C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3B30F8-FA02-4DCD-BCB3-C3DCE02D801E}" type="datetimeFigureOut">
              <a:rPr lang="ko-KR" altLang="en-US" smtClean="0"/>
              <a:t>2025-03-14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EC7883-1D96-4F9B-A353-13DEEE3566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41715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57AE97D-00DA-ADCD-3488-75704D6D65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6B90B9A7-211B-8CB8-3C91-77982CB1CC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328B17B-9E27-9404-49C2-A545401AF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83FFDED-912A-A5C3-8554-859E31355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4AE9426-4795-2482-12CE-BFD41C7E3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79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C8A285C-0D93-729F-F45B-FCEFA1609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953A5CD-F3E4-F3F3-E3BD-C8038B1BEB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04018BF-19C4-D245-B080-FACBA0D0E6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4A2C199-6FDC-6A88-C0C4-0FCC526E3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AA0541A-7458-1CF3-AB2D-F603D8CDE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9157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F01EA1F-4A8A-2429-C308-FC94EDB72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ECA8042-B75E-BF8A-BC98-EDF1440E9F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809C0A3-604C-5D94-BE2C-D0004C561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F0CE719-7698-39DA-C470-07DF2F657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BA867E-AA14-6F83-CE81-87025E5B6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074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5459A40-83B2-CA49-EFAB-190B22218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5D1A598-5755-A5BB-80DA-019D1978A9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796AE4A-3145-14D6-2B73-E5A46C63F4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C46CF0A-25DD-182A-CC00-425E64A30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2025-03-14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4792C91-2C34-820B-041F-03D156B61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14C1CA0-A50A-7C9B-BC20-E08EC7858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7224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2ED1230-6F05-19E0-1EEF-2569103A4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C067834-64E0-2020-8194-0493ECF530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3AE9103-F467-9C2B-3CCC-57A45F66A6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9C4A67E7-7570-8999-BA0A-68DEAD5538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04D5002-CFB1-DA01-A7F7-D2D35578F4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0FF8159A-7962-9C94-052F-42B650796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2025-03-14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FA251152-AC49-7296-8521-C1E0D8088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5F3258AC-E837-D1A8-B5BE-D2CCB1EEC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466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4F72F4F-F84F-3F30-07F2-E32C28AC8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B39097-679E-E92E-BAD2-038D946B8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2025-03-14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8ACC6321-0EF9-256A-6890-240F7BE8E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E0897CD-8097-C3B6-32FD-F645512D8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2408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24DCC08B-5469-4963-0597-30E834884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2025-03-14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378DC184-053B-2511-7FAA-60B03207E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DED357A-839F-DC9C-F7D4-AA0E0031B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1481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986F19D-7F27-9910-E28A-8C27C48E2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F25801B-D625-D387-2AB1-9EAD274A72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850AB1C-EF12-FD42-9563-6B7A2CEF5B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B2EED9A-7B16-463D-06FC-5943227CF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2025-03-14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1C39404-5A0E-A84B-8C12-05AD607E7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94052DC-0655-3279-7754-86DB2271F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0069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9534918-5EC5-4F28-7D2B-007533EA6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0F9792CF-6A8A-EF91-5555-FBBD9C8D06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DA293CC-5375-5809-8323-C79C3E843C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1851E19-F1AB-914F-4DEA-1D4E3E28D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2025-03-14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8AA11DE-EB70-0521-DE06-29B3B17F2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FEA132B-80C5-809A-EC49-447B073FB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2414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6526F79-5990-09CE-3E5A-FADA4014E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55297CC-70AE-E13E-E51F-73BC081BE9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C4B51A2-27B4-2C72-1206-7BBFFC61D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9C963F6-33A1-65F8-6C54-3DC982126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387AC9E-667B-6AF3-E38F-BD56165F1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3297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98AE1F95-1815-A3B1-7BE5-FA5978027B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601E7CB7-65ED-8961-654C-466759DCC7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8B097E3-C85D-5862-5269-76B90C74B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9E8F01E-A2A4-8D81-AAD5-B44EA08BE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A6577C6-D192-19FA-2BD7-0F635477B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396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E5ABEDAC-71F1-88A0-DEA0-40563736D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5028483-8967-67AA-ABD8-AE23C7590B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418040D-B20E-AC8A-15B8-C4C2D229A7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6A2B57-32A3-4816-A3BF-931DF2D69211}" type="datetimeFigureOut">
              <a:rPr lang="ko-KR" altLang="en-US" smtClean="0"/>
              <a:t>2025-03-14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642CDCF-999C-67D5-AEC4-EE926508C6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FBE5B76-364E-D88E-1574-EC058B62E0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1377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Microsoft_Excel_97-2003_Worksheet.xls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Microsoft_Excel_97-2003_Worksheet1.xls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B65E9BA-39A3-8C88-B866-4DB2506E15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“KC</a:t>
            </a:r>
            <a:r>
              <a:rPr lang="ko-KR" altLang="en-US" dirty="0"/>
              <a:t> </a:t>
            </a:r>
            <a:r>
              <a:rPr lang="en-US" altLang="ko-KR" dirty="0"/>
              <a:t>Sample</a:t>
            </a:r>
            <a:r>
              <a:rPr lang="ko-KR" altLang="en-US" dirty="0"/>
              <a:t> </a:t>
            </a:r>
            <a:r>
              <a:rPr lang="en-US" altLang="ko-KR" dirty="0"/>
              <a:t>cost</a:t>
            </a:r>
            <a:r>
              <a:rPr lang="ko-KR" altLang="en-US" dirty="0"/>
              <a:t> </a:t>
            </a:r>
            <a:r>
              <a:rPr lang="en-US" altLang="ko-KR" dirty="0"/>
              <a:t>set-off” / “KC</a:t>
            </a:r>
            <a:r>
              <a:rPr lang="ko-KR" altLang="en-US" dirty="0"/>
              <a:t> 인증비용 상계</a:t>
            </a:r>
            <a:r>
              <a:rPr lang="en-US" altLang="ko-KR" dirty="0"/>
              <a:t>＂</a:t>
            </a:r>
            <a:endParaRPr lang="ko-KR" altLang="en-US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54BDEA9F-D069-1E05-DCBB-90038E19CBA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/>
              <a:t> IFPD &amp; OPS KC</a:t>
            </a:r>
          </a:p>
          <a:p>
            <a:r>
              <a:rPr lang="ko-KR" altLang="en-US" dirty="0"/>
              <a:t>전자칠판과 </a:t>
            </a:r>
            <a:r>
              <a:rPr lang="en-US" altLang="ko-KR" dirty="0"/>
              <a:t>OPS KC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48464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14C81D3-DA97-5CD8-2085-C5BBD437D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Requirements </a:t>
            </a:r>
            <a:r>
              <a:rPr lang="en-US" altLang="ko-KR" dirty="0" err="1"/>
              <a:t>for“KC</a:t>
            </a:r>
            <a:r>
              <a:rPr lang="ko-KR" altLang="en-US" dirty="0"/>
              <a:t> </a:t>
            </a:r>
            <a:r>
              <a:rPr lang="en-US" altLang="ko-KR" dirty="0"/>
              <a:t>cost</a:t>
            </a:r>
            <a:r>
              <a:rPr lang="ko-KR" altLang="en-US" dirty="0"/>
              <a:t> </a:t>
            </a:r>
            <a:r>
              <a:rPr lang="en-US" altLang="ko-KR" dirty="0"/>
              <a:t>set-off” </a:t>
            </a:r>
            <a:r>
              <a:rPr lang="ko-KR" altLang="en-US" dirty="0"/>
              <a:t> 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C47CA4A-A419-BE09-FB74-1E8A0CD769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2127"/>
            <a:ext cx="10515600" cy="4351338"/>
          </a:xfrm>
        </p:spPr>
        <p:txBody>
          <a:bodyPr/>
          <a:lstStyle/>
          <a:p>
            <a:r>
              <a:rPr lang="en-US" altLang="ko-KR" dirty="0"/>
              <a:t>Requirements #1 IFPD</a:t>
            </a:r>
            <a:r>
              <a:rPr lang="ko-KR" altLang="en-US" dirty="0"/>
              <a:t> </a:t>
            </a:r>
            <a:r>
              <a:rPr lang="en-US" altLang="ko-KR" dirty="0"/>
              <a:t>KC</a:t>
            </a:r>
            <a:r>
              <a:rPr lang="ko-KR" altLang="en-US" dirty="0"/>
              <a:t> </a:t>
            </a:r>
            <a:r>
              <a:rPr lang="en-US" altLang="ko-KR" dirty="0"/>
              <a:t>sample cost</a:t>
            </a:r>
            <a:r>
              <a:rPr lang="ko-KR" altLang="en-US" dirty="0"/>
              <a:t> </a:t>
            </a:r>
            <a:r>
              <a:rPr lang="en-US" altLang="ko-KR" dirty="0"/>
              <a:t>set-off </a:t>
            </a:r>
            <a:r>
              <a:rPr lang="ko-KR" altLang="en-US" dirty="0"/>
              <a:t> </a:t>
            </a:r>
          </a:p>
        </p:txBody>
      </p:sp>
      <p:graphicFrame>
        <p:nvGraphicFramePr>
          <p:cNvPr id="4" name="개체 3">
            <a:extLst>
              <a:ext uri="{FF2B5EF4-FFF2-40B4-BE49-F238E27FC236}">
                <a16:creationId xmlns:a16="http://schemas.microsoft.com/office/drawing/2014/main" id="{767C3208-7DA1-172E-EDF6-B7EAFF66FE2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5500126"/>
              </p:ext>
            </p:extLst>
          </p:nvPr>
        </p:nvGraphicFramePr>
        <p:xfrm>
          <a:off x="1405603" y="1966401"/>
          <a:ext cx="8437563" cy="436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8925030" imgH="4619798" progId="Excel.Sheet.8">
                  <p:embed/>
                </p:oleObj>
              </mc:Choice>
              <mc:Fallback>
                <p:oleObj name="Worksheet" r:id="rId2" imgW="8925030" imgH="4619798" progId="Excel.Sheet.8">
                  <p:embed/>
                  <p:pic>
                    <p:nvPicPr>
                      <p:cNvPr id="4" name="개체 3">
                        <a:extLst>
                          <a:ext uri="{FF2B5EF4-FFF2-40B4-BE49-F238E27FC236}">
                            <a16:creationId xmlns:a16="http://schemas.microsoft.com/office/drawing/2014/main" id="{767C3208-7DA1-172E-EDF6-B7EAFF66FE2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405603" y="1966401"/>
                        <a:ext cx="8437563" cy="4365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15961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65D95-50F3-D66E-E882-529F1135A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B8D6BC4-AC9E-90D5-9412-6EE9C28C1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Requirements </a:t>
            </a:r>
            <a:r>
              <a:rPr lang="en-US" altLang="ko-KR" dirty="0" err="1"/>
              <a:t>for“KC</a:t>
            </a:r>
            <a:r>
              <a:rPr lang="ko-KR" altLang="en-US" dirty="0"/>
              <a:t> </a:t>
            </a:r>
            <a:r>
              <a:rPr lang="en-US" altLang="ko-KR" dirty="0"/>
              <a:t>cost</a:t>
            </a:r>
            <a:r>
              <a:rPr lang="ko-KR" altLang="en-US" dirty="0"/>
              <a:t> </a:t>
            </a:r>
            <a:r>
              <a:rPr lang="en-US" altLang="ko-KR" dirty="0"/>
              <a:t>set-off” </a:t>
            </a:r>
            <a:r>
              <a:rPr lang="ko-KR" altLang="en-US" dirty="0"/>
              <a:t> 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520259F-EAA2-95AB-F8B5-10C81642C7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2127"/>
            <a:ext cx="10515600" cy="4351338"/>
          </a:xfrm>
        </p:spPr>
        <p:txBody>
          <a:bodyPr/>
          <a:lstStyle/>
          <a:p>
            <a:r>
              <a:rPr lang="en-US" altLang="ko-KR" dirty="0"/>
              <a:t>Requirements #1 OPS</a:t>
            </a:r>
            <a:r>
              <a:rPr lang="ko-KR" altLang="en-US" dirty="0"/>
              <a:t> </a:t>
            </a:r>
            <a:r>
              <a:rPr lang="en-US" altLang="ko-KR" dirty="0"/>
              <a:t>KC</a:t>
            </a:r>
            <a:r>
              <a:rPr lang="ko-KR" altLang="en-US" dirty="0"/>
              <a:t> </a:t>
            </a:r>
            <a:r>
              <a:rPr lang="en-US" altLang="ko-KR" dirty="0"/>
              <a:t>sample cost</a:t>
            </a:r>
            <a:r>
              <a:rPr lang="ko-KR" altLang="en-US" dirty="0"/>
              <a:t> </a:t>
            </a:r>
            <a:r>
              <a:rPr lang="en-US" altLang="ko-KR" dirty="0"/>
              <a:t>set-off </a:t>
            </a:r>
            <a:r>
              <a:rPr lang="ko-KR" altLang="en-US" dirty="0"/>
              <a:t> </a:t>
            </a:r>
          </a:p>
        </p:txBody>
      </p:sp>
      <p:graphicFrame>
        <p:nvGraphicFramePr>
          <p:cNvPr id="4" name="개체 3">
            <a:extLst>
              <a:ext uri="{FF2B5EF4-FFF2-40B4-BE49-F238E27FC236}">
                <a16:creationId xmlns:a16="http://schemas.microsoft.com/office/drawing/2014/main" id="{D97E84E0-FDAD-2E04-779F-0F27B517889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1719927"/>
              </p:ext>
            </p:extLst>
          </p:nvPr>
        </p:nvGraphicFramePr>
        <p:xfrm>
          <a:off x="1523590" y="1966401"/>
          <a:ext cx="8437563" cy="436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8925030" imgH="4619798" progId="Excel.Sheet.8">
                  <p:embed/>
                </p:oleObj>
              </mc:Choice>
              <mc:Fallback>
                <p:oleObj name="Worksheet" r:id="rId2" imgW="8925030" imgH="4619798" progId="Excel.Sheet.8">
                  <p:embed/>
                  <p:pic>
                    <p:nvPicPr>
                      <p:cNvPr id="4" name="개체 3">
                        <a:extLst>
                          <a:ext uri="{FF2B5EF4-FFF2-40B4-BE49-F238E27FC236}">
                            <a16:creationId xmlns:a16="http://schemas.microsoft.com/office/drawing/2014/main" id="{D97E84E0-FDAD-2E04-779F-0F27B517889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523590" y="1966401"/>
                        <a:ext cx="8437563" cy="4365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123321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77BFE-BDB9-572E-C331-705CAF6DD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Appendix(</a:t>
            </a:r>
            <a:r>
              <a:rPr lang="ko-KR" altLang="en-US" dirty="0"/>
              <a:t>첨부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EB60826-D6B6-9AD5-E4E8-D5579F7A93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23563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A2B47578-B974-5DAE-7A3A-0F3B0924D4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1697" y="142980"/>
            <a:ext cx="4687469" cy="657203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6341F9D-1270-7516-D7E3-D9E53BB9031E}"/>
              </a:ext>
            </a:extLst>
          </p:cNvPr>
          <p:cNvSpPr txBox="1"/>
          <p:nvPr/>
        </p:nvSpPr>
        <p:spPr>
          <a:xfrm>
            <a:off x="206477" y="1032387"/>
            <a:ext cx="425597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/>
              <a:t>IFPD KC</a:t>
            </a:r>
            <a:r>
              <a:rPr lang="ko-KR" altLang="en-US" sz="2400" b="1" dirty="0"/>
              <a:t> </a:t>
            </a:r>
            <a:r>
              <a:rPr lang="en-US" altLang="ko-KR" sz="2400" b="1" dirty="0"/>
              <a:t>Sample</a:t>
            </a:r>
            <a:r>
              <a:rPr lang="ko-KR" altLang="en-US" sz="2400" b="1" dirty="0"/>
              <a:t> </a:t>
            </a:r>
            <a:r>
              <a:rPr lang="en-US" altLang="ko-KR" sz="2400" b="1" dirty="0"/>
              <a:t>Purchasing</a:t>
            </a:r>
          </a:p>
          <a:p>
            <a:endParaRPr lang="en-US" altLang="ko-KR" sz="2400" b="1" dirty="0"/>
          </a:p>
          <a:p>
            <a:r>
              <a:rPr lang="en-US" altLang="ko-KR" sz="2400" b="1" dirty="0"/>
              <a:t>US $ 6,143</a:t>
            </a:r>
            <a:endParaRPr lang="ko-KR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0819948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281C8FB9-242E-4651-66A0-F4DA9359A3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9251" y="312318"/>
            <a:ext cx="4443928" cy="637853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D6497FF-F680-C4DF-9AF8-D0997600FC59}"/>
              </a:ext>
            </a:extLst>
          </p:cNvPr>
          <p:cNvSpPr txBox="1"/>
          <p:nvPr/>
        </p:nvSpPr>
        <p:spPr>
          <a:xfrm>
            <a:off x="619432" y="1052052"/>
            <a:ext cx="418223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/>
              <a:t>OPS KC</a:t>
            </a:r>
            <a:r>
              <a:rPr lang="ko-KR" altLang="en-US" sz="2400" b="1" dirty="0"/>
              <a:t> </a:t>
            </a:r>
            <a:r>
              <a:rPr lang="en-US" altLang="ko-KR" sz="2400" b="1" dirty="0"/>
              <a:t>Sample</a:t>
            </a:r>
            <a:r>
              <a:rPr lang="ko-KR" altLang="en-US" sz="2400" b="1" dirty="0"/>
              <a:t> </a:t>
            </a:r>
            <a:r>
              <a:rPr lang="en-US" altLang="ko-KR" sz="2400" b="1" dirty="0"/>
              <a:t>Purchasing</a:t>
            </a:r>
          </a:p>
          <a:p>
            <a:endParaRPr lang="en-US" altLang="ko-KR" sz="2400" b="1" dirty="0"/>
          </a:p>
          <a:p>
            <a:r>
              <a:rPr lang="en-US" altLang="ko-KR" sz="2400" b="1" dirty="0"/>
              <a:t>US $ 458.5</a:t>
            </a:r>
            <a:endParaRPr lang="ko-KR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850359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14882ECF-E7CB-D67C-12EB-57F090DE7B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203" y="1371313"/>
            <a:ext cx="9621593" cy="4115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0775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00DC5295-86CE-A238-DC7F-18512E6241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99536"/>
            <a:ext cx="11684640" cy="3656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736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B1DB1970-7414-5CD3-165F-4A76728423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0023" y="1779743"/>
            <a:ext cx="4511954" cy="3298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1651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408</TotalTime>
  <Words>68</Words>
  <Application>Microsoft Office PowerPoint</Application>
  <PresentationFormat>와이드스크린</PresentationFormat>
  <Paragraphs>14</Paragraphs>
  <Slides>9</Slides>
  <Notes>0</Notes>
  <HiddenSlides>0</HiddenSlides>
  <MMClips>0</MMClips>
  <ScaleCrop>false</ScaleCrop>
  <HeadingPairs>
    <vt:vector size="8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3" baseType="lpstr">
      <vt:lpstr>맑은 고딕</vt:lpstr>
      <vt:lpstr>Arial</vt:lpstr>
      <vt:lpstr>Office 테마</vt:lpstr>
      <vt:lpstr>Microsoft Excel 97-2003 워크시트</vt:lpstr>
      <vt:lpstr>“KC Sample cost set-off” / “KC 인증비용 상계＂</vt:lpstr>
      <vt:lpstr>Requirements for“KC cost set-off”  </vt:lpstr>
      <vt:lpstr>Requirements for“KC cost set-off”  </vt:lpstr>
      <vt:lpstr>Appendix(첨부)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kyung Duk Ko</dc:creator>
  <cp:lastModifiedBy>kyung Duk Ko</cp:lastModifiedBy>
  <cp:revision>4</cp:revision>
  <cp:lastPrinted>2025-03-14T05:02:42Z</cp:lastPrinted>
  <dcterms:created xsi:type="dcterms:W3CDTF">2025-02-27T07:59:28Z</dcterms:created>
  <dcterms:modified xsi:type="dcterms:W3CDTF">2025-03-14T05:14:19Z</dcterms:modified>
</cp:coreProperties>
</file>