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81DAF-E324-476A-9CAA-46C06144F0F0}" v="23" dt="2025-03-13T09:53:29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“English” / “</a:t>
            </a:r>
            <a:r>
              <a:rPr lang="ko-KR" altLang="en-US" dirty="0"/>
              <a:t>한국어</a:t>
            </a:r>
            <a:r>
              <a:rPr lang="en-US" altLang="ko-KR" dirty="0"/>
              <a:t>＂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부제목</a:t>
            </a:r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08871F-CE32-0B57-A50F-D6F55D30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“?????” APP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7E9EB9-0B46-4750-C0B2-5A1DB7359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87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765B42-C293-A174-47BA-BD4EA199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“?????” App Test</a:t>
            </a:r>
            <a:r>
              <a:rPr lang="ko-KR" altLang="en-US" dirty="0"/>
              <a:t> </a:t>
            </a:r>
            <a:r>
              <a:rPr lang="en-US" altLang="ko-KR" dirty="0"/>
              <a:t>Feedback</a:t>
            </a:r>
            <a:r>
              <a:rPr lang="ko-KR" altLang="en-US" dirty="0"/>
              <a:t> 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333937ED-5FCE-6E48-24A1-BD614E991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105"/>
            <a:ext cx="5061155" cy="337472"/>
          </a:xfrm>
        </p:spPr>
        <p:txBody>
          <a:bodyPr>
            <a:normAutofit/>
          </a:bodyPr>
          <a:lstStyle/>
          <a:p>
            <a:r>
              <a:rPr lang="en-US" altLang="ko-KR" sz="1400" b="1" dirty="0"/>
              <a:t>General</a:t>
            </a:r>
          </a:p>
        </p:txBody>
      </p:sp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id="{D0F36911-08CC-7BEC-9418-F0258B2288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824521"/>
              </p:ext>
            </p:extLst>
          </p:nvPr>
        </p:nvGraphicFramePr>
        <p:xfrm>
          <a:off x="1140798" y="1761298"/>
          <a:ext cx="10691812" cy="359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762971" imgH="2943398" progId="Excel.Sheet.8">
                  <p:embed/>
                </p:oleObj>
              </mc:Choice>
              <mc:Fallback>
                <p:oleObj name="Worksheet" r:id="rId2" imgW="8762971" imgH="2943398" progId="Excel.Sheet.8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id="{D0F36911-08CC-7BEC-9418-F0258B2288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0798" y="1761298"/>
                        <a:ext cx="10691812" cy="359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31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4C81D3-DA97-5CD8-2085-C5BBD437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for“?????” APP.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7CA4A-A419-BE09-FB74-1E8A0CD7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767C3208-7DA1-172E-EDF6-B7EAFF66F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643751"/>
              </p:ext>
            </p:extLst>
          </p:nvPr>
        </p:nvGraphicFramePr>
        <p:xfrm>
          <a:off x="510868" y="1956569"/>
          <a:ext cx="8437563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25030" imgH="4619798" progId="Excel.Sheet.8">
                  <p:embed/>
                </p:oleObj>
              </mc:Choice>
              <mc:Fallback>
                <p:oleObj name="Worksheet" r:id="rId2" imgW="8925030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767C3208-7DA1-172E-EDF6-B7EAFF66F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0868" y="1956569"/>
                        <a:ext cx="8437563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96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F9359-AB8D-25A2-648F-BA8F8F72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4D51E7-5B9D-BED7-6A4F-4D03280D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for “?????” APP.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00C3AB-4317-DD12-3166-C16994FB9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Requirements #2 </a:t>
            </a:r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6C8F093E-063C-9670-00FC-0596E99AA7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012644"/>
              </p:ext>
            </p:extLst>
          </p:nvPr>
        </p:nvGraphicFramePr>
        <p:xfrm>
          <a:off x="1320391" y="2313603"/>
          <a:ext cx="9729788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6C8F093E-063C-9670-00FC-0596E99AA7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0391" y="2313603"/>
                        <a:ext cx="9729788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337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33C075-35DC-EAE0-2CA3-3EFC3880F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C283DA-849D-34E5-7742-71D516E48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077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36</Words>
  <Application>Microsoft Office PowerPoint</Application>
  <PresentationFormat>와이드스크린</PresentationFormat>
  <Paragraphs>10</Paragraphs>
  <Slides>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Office 테마</vt:lpstr>
      <vt:lpstr>Worksheet</vt:lpstr>
      <vt:lpstr>“English” / “한국어＂</vt:lpstr>
      <vt:lpstr>“?????” APP</vt:lpstr>
      <vt:lpstr>“?????” App Test Feedback </vt:lpstr>
      <vt:lpstr>Requirements for“?????” APP. </vt:lpstr>
      <vt:lpstr>Requirements for “?????” APP. </vt:lpstr>
      <vt:lpstr>Appendix(첨부)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dcterms:created xsi:type="dcterms:W3CDTF">2025-02-27T07:59:28Z</dcterms:created>
  <dcterms:modified xsi:type="dcterms:W3CDTF">2025-03-14T04:49:24Z</dcterms:modified>
</cp:coreProperties>
</file>