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" ContentType="application/vnd.ms-exce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3" r:id="rId4"/>
    <p:sldId id="264" r:id="rId5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60117E-4CA3-4C20-971D-2B09E25EE235}" v="41" dt="2025-03-13T09:51:08.5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ung Duk Ko" userId="9fc98e9f7b9a0c83" providerId="LiveId" clId="{E860117E-4CA3-4C20-971D-2B09E25EE235}"/>
    <pc:docChg chg="addSld delSld modSld">
      <pc:chgData name="kyung Duk Ko" userId="9fc98e9f7b9a0c83" providerId="LiveId" clId="{E860117E-4CA3-4C20-971D-2B09E25EE235}" dt="2025-03-13T09:45:09.794" v="227"/>
      <pc:docMkLst>
        <pc:docMk/>
      </pc:docMkLst>
      <pc:sldChg chg="modSp mod">
        <pc:chgData name="kyung Duk Ko" userId="9fc98e9f7b9a0c83" providerId="LiveId" clId="{E860117E-4CA3-4C20-971D-2B09E25EE235}" dt="2025-03-13T09:40:21.739" v="222"/>
        <pc:sldMkLst>
          <pc:docMk/>
          <pc:sldMk cId="1448464666" sldId="256"/>
        </pc:sldMkLst>
        <pc:spChg chg="mod">
          <ac:chgData name="kyung Duk Ko" userId="9fc98e9f7b9a0c83" providerId="LiveId" clId="{E860117E-4CA3-4C20-971D-2B09E25EE235}" dt="2025-03-13T09:39:13.517" v="29" actId="14100"/>
          <ac:spMkLst>
            <pc:docMk/>
            <pc:sldMk cId="1448464666" sldId="256"/>
            <ac:spMk id="2" creationId="{0B65E9BA-39A3-8C88-B866-4DB2506E1554}"/>
          </ac:spMkLst>
        </pc:spChg>
        <pc:spChg chg="mod">
          <ac:chgData name="kyung Duk Ko" userId="9fc98e9f7b9a0c83" providerId="LiveId" clId="{E860117E-4CA3-4C20-971D-2B09E25EE235}" dt="2025-03-13T09:40:21.739" v="222"/>
          <ac:spMkLst>
            <pc:docMk/>
            <pc:sldMk cId="1448464666" sldId="256"/>
            <ac:spMk id="3" creationId="{54BDEA9F-D069-1E05-DCBB-90038E19CBAF}"/>
          </ac:spMkLst>
        </pc:spChg>
      </pc:sldChg>
      <pc:sldChg chg="modSp">
        <pc:chgData name="kyung Duk Ko" userId="9fc98e9f7b9a0c83" providerId="LiveId" clId="{E860117E-4CA3-4C20-971D-2B09E25EE235}" dt="2025-03-13T09:45:09.794" v="227"/>
        <pc:sldMkLst>
          <pc:docMk/>
          <pc:sldMk cId="1715961921" sldId="261"/>
        </pc:sldMkLst>
        <pc:graphicFrameChg chg="mod">
          <ac:chgData name="kyung Duk Ko" userId="9fc98e9f7b9a0c83" providerId="LiveId" clId="{E860117E-4CA3-4C20-971D-2B09E25EE235}" dt="2025-03-13T09:45:09.794" v="227"/>
          <ac:graphicFrameMkLst>
            <pc:docMk/>
            <pc:sldMk cId="1715961921" sldId="261"/>
            <ac:graphicFrameMk id="4" creationId="{767C3208-7DA1-172E-EDF6-B7EAFF66FE24}"/>
          </ac:graphicFrameMkLst>
        </pc:graphicFrameChg>
      </pc:sldChg>
      <pc:sldChg chg="add">
        <pc:chgData name="kyung Duk Ko" userId="9fc98e9f7b9a0c83" providerId="LiveId" clId="{E860117E-4CA3-4C20-971D-2B09E25EE235}" dt="2025-03-13T09:40:42.370" v="224"/>
        <pc:sldMkLst>
          <pc:docMk/>
          <pc:sldMk cId="1699624683" sldId="264"/>
        </pc:sldMkLst>
      </pc:sldChg>
      <pc:sldChg chg="del">
        <pc:chgData name="kyung Duk Ko" userId="9fc98e9f7b9a0c83" providerId="LiveId" clId="{E860117E-4CA3-4C20-971D-2B09E25EE235}" dt="2025-03-13T09:40:26.717" v="223" actId="47"/>
        <pc:sldMkLst>
          <pc:docMk/>
          <pc:sldMk cId="327553790" sldId="28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57AE97D-00DA-ADCD-3488-75704D6D65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6B90B9A7-211B-8CB8-3C91-77982CB1CC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328B17B-9E27-9404-49C2-A545401AF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83FFDED-912A-A5C3-8554-859E31355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4AE9426-4795-2482-12CE-BFD41C7E3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79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C8A285C-0D93-729F-F45B-FCEFA1609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953A5CD-F3E4-F3F3-E3BD-C8038B1BEB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04018BF-19C4-D245-B080-FACBA0D0E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4A2C199-6FDC-6A88-C0C4-0FCC526E3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AA0541A-7458-1CF3-AB2D-F603D8CDE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9157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F01EA1F-4A8A-2429-C308-FC94EDB72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ECA8042-B75E-BF8A-BC98-EDF1440E9F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809C0A3-604C-5D94-BE2C-D0004C561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F0CE719-7698-39DA-C470-07DF2F657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BA867E-AA14-6F83-CE81-87025E5B6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074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459A40-83B2-CA49-EFAB-190B22218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5D1A598-5755-A5BB-80DA-019D1978A9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796AE4A-3145-14D6-2B73-E5A46C63F4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C46CF0A-25DD-182A-CC00-425E64A30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2025-03-13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4792C91-2C34-820B-041F-03D156B61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14C1CA0-A50A-7C9B-BC20-E08EC7858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7224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2ED1230-6F05-19E0-1EEF-2569103A4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C067834-64E0-2020-8194-0493ECF530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3AE9103-F467-9C2B-3CCC-57A45F66A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C4A67E7-7570-8999-BA0A-68DEAD5538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04D5002-CFB1-DA01-A7F7-D2D35578F4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FF8159A-7962-9C94-052F-42B650796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2025-03-13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FA251152-AC49-7296-8521-C1E0D8088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F3258AC-E837-D1A8-B5BE-D2CCB1EEC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466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4F72F4F-F84F-3F30-07F2-E32C28AC8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B39097-679E-E92E-BAD2-038D946B8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2025-03-13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ACC6321-0EF9-256A-6890-240F7BE8E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E0897CD-8097-C3B6-32FD-F645512D8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2408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4DCC08B-5469-4963-0597-30E834884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2025-03-13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378DC184-053B-2511-7FAA-60B03207E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DED357A-839F-DC9C-F7D4-AA0E0031B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1481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986F19D-7F27-9910-E28A-8C27C48E2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F25801B-D625-D387-2AB1-9EAD274A7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850AB1C-EF12-FD42-9563-6B7A2CEF5B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B2EED9A-7B16-463D-06FC-5943227CF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2025-03-13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1C39404-5A0E-A84B-8C12-05AD607E7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4052DC-0655-3279-7754-86DB2271F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0069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9534918-5EC5-4F28-7D2B-007533EA6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0F9792CF-6A8A-EF91-5555-FBBD9C8D06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DA293CC-5375-5809-8323-C79C3E843C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1851E19-F1AB-914F-4DEA-1D4E3E28D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2025-03-13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8AA11DE-EB70-0521-DE06-29B3B17F2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FEA132B-80C5-809A-EC49-447B073FB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2414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6526F79-5990-09CE-3E5A-FADA4014E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55297CC-70AE-E13E-E51F-73BC081BE9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C4B51A2-27B4-2C72-1206-7BBFFC61D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9C963F6-33A1-65F8-6C54-3DC982126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387AC9E-667B-6AF3-E38F-BD56165F1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3297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98AE1F95-1815-A3B1-7BE5-FA5978027B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01E7CB7-65ED-8961-654C-466759DCC7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8B097E3-C85D-5862-5269-76B90C74B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9E8F01E-A2A4-8D81-AAD5-B44EA08BE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A6577C6-D192-19FA-2BD7-0F635477B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396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5ABEDAC-71F1-88A0-DEA0-40563736D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5028483-8967-67AA-ABD8-AE23C7590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418040D-B20E-AC8A-15B8-C4C2D229A7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6A2B57-32A3-4816-A3BF-931DF2D69211}" type="datetimeFigureOut">
              <a:rPr lang="ko-KR" altLang="en-US" smtClean="0"/>
              <a:t>2025-03-13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642CDCF-999C-67D5-AEC4-EE926508C6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FBE5B76-364E-D88E-1574-EC058B62E0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1377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Microsoft_Excel_97-2003_Worksheet.xls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B65E9BA-39A3-8C88-B866-4DB2506E15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5911" y="1122363"/>
            <a:ext cx="10117392" cy="2387600"/>
          </a:xfrm>
        </p:spPr>
        <p:txBody>
          <a:bodyPr>
            <a:normAutofit/>
          </a:bodyPr>
          <a:lstStyle/>
          <a:p>
            <a:r>
              <a:rPr lang="en-US" altLang="ko-KR" sz="4800" dirty="0"/>
              <a:t>“Cables Change” / “</a:t>
            </a:r>
            <a:r>
              <a:rPr lang="ko-KR" altLang="en-US" sz="4800" dirty="0"/>
              <a:t>케이블 변경</a:t>
            </a:r>
            <a:r>
              <a:rPr lang="en-US" altLang="ko-KR" sz="4800" dirty="0"/>
              <a:t>＂</a:t>
            </a:r>
            <a:endParaRPr lang="ko-KR" altLang="en-US" sz="4800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4BDEA9F-D069-1E05-DCBB-90038E19CB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 HDMI , USB Touch, Power Cable Change</a:t>
            </a:r>
          </a:p>
          <a:p>
            <a:r>
              <a:rPr lang="en-US" altLang="ko-KR" dirty="0"/>
              <a:t>HDMI, USB Touch, </a:t>
            </a:r>
            <a:r>
              <a:rPr lang="ko-KR" altLang="en-US" dirty="0"/>
              <a:t>파워 케이블 길이 변경</a:t>
            </a:r>
          </a:p>
        </p:txBody>
      </p:sp>
    </p:spTree>
    <p:extLst>
      <p:ext uri="{BB962C8B-B14F-4D97-AF65-F5344CB8AC3E}">
        <p14:creationId xmlns:p14="http://schemas.microsoft.com/office/powerpoint/2010/main" val="1448464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14C81D3-DA97-5CD8-2085-C5BBD437D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Requirements for “PP Plastics” </a:t>
            </a:r>
            <a:r>
              <a:rPr lang="ko-KR" altLang="en-US" dirty="0"/>
              <a:t> 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C47CA4A-A419-BE09-FB74-1E8A0CD769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2127"/>
            <a:ext cx="10515600" cy="4351338"/>
          </a:xfrm>
        </p:spPr>
        <p:txBody>
          <a:bodyPr/>
          <a:lstStyle/>
          <a:p>
            <a:r>
              <a:rPr lang="en-US" altLang="ko-KR" dirty="0"/>
              <a:t>Requirements #1 </a:t>
            </a:r>
            <a:r>
              <a:rPr lang="ko-KR" altLang="en-US" dirty="0"/>
              <a:t> </a:t>
            </a:r>
            <a:r>
              <a:rPr lang="en-US" altLang="ko-KR" dirty="0"/>
              <a:t>Change from PE Plastics to PP Plastics</a:t>
            </a:r>
            <a:endParaRPr lang="ko-KR" altLang="en-US" dirty="0"/>
          </a:p>
        </p:txBody>
      </p:sp>
      <p:graphicFrame>
        <p:nvGraphicFramePr>
          <p:cNvPr id="4" name="개체 3">
            <a:extLst>
              <a:ext uri="{FF2B5EF4-FFF2-40B4-BE49-F238E27FC236}">
                <a16:creationId xmlns:a16="http://schemas.microsoft.com/office/drawing/2014/main" id="{767C3208-7DA1-172E-EDF6-B7EAFF66FE2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9287324"/>
              </p:ext>
            </p:extLst>
          </p:nvPr>
        </p:nvGraphicFramePr>
        <p:xfrm>
          <a:off x="1356750" y="2004961"/>
          <a:ext cx="9734550" cy="436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0296456" imgH="4619798" progId="Excel.Sheet.8">
                  <p:embed/>
                </p:oleObj>
              </mc:Choice>
              <mc:Fallback>
                <p:oleObj name="Worksheet" r:id="rId2" imgW="10296456" imgH="4619798" progId="Excel.Sheet.8">
                  <p:embed/>
                  <p:pic>
                    <p:nvPicPr>
                      <p:cNvPr id="4" name="개체 3">
                        <a:extLst>
                          <a:ext uri="{FF2B5EF4-FFF2-40B4-BE49-F238E27FC236}">
                            <a16:creationId xmlns:a16="http://schemas.microsoft.com/office/drawing/2014/main" id="{767C3208-7DA1-172E-EDF6-B7EAFF66FE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356750" y="2004961"/>
                        <a:ext cx="9734550" cy="4365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15961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77BFE-BDB9-572E-C331-705CAF6DD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Appendix(</a:t>
            </a:r>
            <a:r>
              <a:rPr lang="ko-KR" altLang="en-US" dirty="0"/>
              <a:t>첨부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EB60826-D6B6-9AD5-E4E8-D5579F7A93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2356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8C523-25C6-A6A3-4C39-745BA3DE9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5C2AC81-B5A7-0391-74AE-F8C7854B1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200" dirty="0"/>
              <a:t>Request for Improvement </a:t>
            </a:r>
            <a:r>
              <a:rPr lang="ko-KR" altLang="en-US" sz="3200" dirty="0"/>
              <a:t>개선요청사항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E8A0703-F9D9-0677-9155-C3E14E957B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b="1" dirty="0">
                <a:solidFill>
                  <a:srgbClr val="00B050">
                    <a:alpha val="60000"/>
                  </a:srgbClr>
                </a:solidFill>
              </a:rPr>
              <a:t>About HDMI Cables , USB touch &amp; Power cables</a:t>
            </a:r>
          </a:p>
          <a:p>
            <a:r>
              <a:rPr lang="en-US" altLang="ko-KR" b="1" dirty="0">
                <a:solidFill>
                  <a:srgbClr val="00B050">
                    <a:alpha val="60000"/>
                  </a:srgbClr>
                </a:solidFill>
              </a:rPr>
              <a:t>HDMI </a:t>
            </a:r>
            <a:r>
              <a:rPr lang="ko-KR" altLang="en-US" b="1" dirty="0">
                <a:solidFill>
                  <a:srgbClr val="00B050">
                    <a:alpha val="60000"/>
                  </a:srgbClr>
                </a:solidFill>
              </a:rPr>
              <a:t>케이블</a:t>
            </a:r>
            <a:r>
              <a:rPr lang="en-US" altLang="ko-KR" b="1" dirty="0">
                <a:solidFill>
                  <a:srgbClr val="00B050">
                    <a:alpha val="60000"/>
                  </a:srgbClr>
                </a:solidFill>
              </a:rPr>
              <a:t>,</a:t>
            </a:r>
            <a:r>
              <a:rPr lang="ko-KR" altLang="en-US" b="1" dirty="0">
                <a:solidFill>
                  <a:srgbClr val="00B050">
                    <a:alpha val="60000"/>
                  </a:srgbClr>
                </a:solidFill>
              </a:rPr>
              <a:t>  </a:t>
            </a:r>
            <a:r>
              <a:rPr lang="en-US" altLang="ko-KR" b="1" dirty="0">
                <a:solidFill>
                  <a:srgbClr val="00B050">
                    <a:alpha val="60000"/>
                  </a:srgbClr>
                </a:solidFill>
              </a:rPr>
              <a:t>USB </a:t>
            </a:r>
            <a:r>
              <a:rPr lang="ko-KR" altLang="en-US" b="1" dirty="0">
                <a:solidFill>
                  <a:srgbClr val="00B050">
                    <a:alpha val="60000"/>
                  </a:srgbClr>
                </a:solidFill>
              </a:rPr>
              <a:t>터치  및 전원 케이블 관련</a:t>
            </a:r>
            <a:endParaRPr lang="en-US" altLang="ko-KR" b="1" dirty="0">
              <a:solidFill>
                <a:srgbClr val="00B050">
                  <a:alpha val="60000"/>
                </a:srgbClr>
              </a:solidFill>
            </a:endParaRPr>
          </a:p>
          <a:p>
            <a:endParaRPr lang="ko-KR" altLang="en-US" dirty="0"/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7AE8BC7E-DF76-8FDE-5C13-94F996DAF709}"/>
              </a:ext>
            </a:extLst>
          </p:cNvPr>
          <p:cNvGraphicFramePr>
            <a:graphicFrameLocks noGrp="1"/>
          </p:cNvGraphicFramePr>
          <p:nvPr/>
        </p:nvGraphicFramePr>
        <p:xfrm>
          <a:off x="862640" y="3175911"/>
          <a:ext cx="8128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8107">
                  <a:extLst>
                    <a:ext uri="{9D8B030D-6E8A-4147-A177-3AD203B41FA5}">
                      <a16:colId xmlns:a16="http://schemas.microsoft.com/office/drawing/2014/main" val="2392195387"/>
                    </a:ext>
                  </a:extLst>
                </a:gridCol>
                <a:gridCol w="1505893">
                  <a:extLst>
                    <a:ext uri="{9D8B030D-6E8A-4147-A177-3AD203B41FA5}">
                      <a16:colId xmlns:a16="http://schemas.microsoft.com/office/drawing/2014/main" val="43872865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58479564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533372886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Category</a:t>
                      </a:r>
                    </a:p>
                    <a:p>
                      <a:pPr algn="ctr" latinLnBrk="1"/>
                      <a:r>
                        <a:rPr lang="ko-KR" altLang="en-US" dirty="0"/>
                        <a:t>구분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Riotouch</a:t>
                      </a:r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CVTe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0064487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As-Is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To-Be</a:t>
                      </a:r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492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HDMI Cables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1.5M </a:t>
                      </a:r>
                      <a:r>
                        <a:rPr lang="en-US" altLang="ko-KR" sz="1000" dirty="0"/>
                        <a:t>(2.0 version)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5M</a:t>
                      </a:r>
                      <a:r>
                        <a:rPr lang="en-US" altLang="ko-KR" sz="1000" dirty="0"/>
                        <a:t>(2.0 version)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3M</a:t>
                      </a:r>
                      <a:r>
                        <a:rPr lang="en-US" altLang="ko-KR" sz="1000" dirty="0"/>
                        <a:t>(2.0 version)</a:t>
                      </a: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829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USB Touch Cables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1.5M</a:t>
                      </a:r>
                      <a:r>
                        <a:rPr lang="en-US" altLang="ko-KR" sz="1000" dirty="0"/>
                        <a:t>(2.0 version)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5M</a:t>
                      </a:r>
                      <a:r>
                        <a:rPr lang="en-US" altLang="ko-KR" sz="1000" dirty="0"/>
                        <a:t>(2.0 version)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3M</a:t>
                      </a:r>
                      <a:r>
                        <a:rPr lang="en-US" altLang="ko-KR" sz="1000" dirty="0"/>
                        <a:t>(2.0 version)</a:t>
                      </a: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828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Power Cables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2M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3M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3M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676737"/>
                  </a:ext>
                </a:extLst>
              </a:tr>
            </a:tbl>
          </a:graphicData>
        </a:graphic>
      </p:graphicFrame>
      <p:pic>
        <p:nvPicPr>
          <p:cNvPr id="6" name="그림 5">
            <a:extLst>
              <a:ext uri="{FF2B5EF4-FFF2-40B4-BE49-F238E27FC236}">
                <a16:creationId xmlns:a16="http://schemas.microsoft.com/office/drawing/2014/main" id="{56F2DFC4-8755-91CB-E4FE-418F06BF81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881" t="6869" r="15163" b="6532"/>
          <a:stretch/>
        </p:blipFill>
        <p:spPr>
          <a:xfrm rot="16200000">
            <a:off x="4824195" y="4720432"/>
            <a:ext cx="1199722" cy="2008909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61D023CC-7051-699D-FBFA-2E5A790155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212" t="3367" r="19473"/>
          <a:stretch/>
        </p:blipFill>
        <p:spPr>
          <a:xfrm rot="16200000">
            <a:off x="10023056" y="305676"/>
            <a:ext cx="1278876" cy="2377185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F9F40A15-E91C-786C-2C90-E934408657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4954" y="2638966"/>
            <a:ext cx="999000" cy="133200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4D5B4683-301A-D373-AEDA-C2DBDE0111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V="1">
            <a:off x="10747775" y="2629418"/>
            <a:ext cx="999000" cy="1332000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A97D3431-13EB-0439-7519-4DEFA57C90E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878" t="22357" r="8159" b="30775"/>
          <a:stretch/>
        </p:blipFill>
        <p:spPr>
          <a:xfrm>
            <a:off x="9632229" y="4669956"/>
            <a:ext cx="2008910" cy="151320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BC18933-87F1-BB24-DD46-C488F81A5482}"/>
              </a:ext>
            </a:extLst>
          </p:cNvPr>
          <p:cNvSpPr txBox="1"/>
          <p:nvPr/>
        </p:nvSpPr>
        <p:spPr>
          <a:xfrm>
            <a:off x="3035421" y="6419662"/>
            <a:ext cx="4777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Riotouch Cables in the IFPD</a:t>
            </a:r>
            <a:r>
              <a:rPr lang="ko-KR" altLang="en-US" dirty="0"/>
              <a:t> </a:t>
            </a:r>
            <a:r>
              <a:rPr lang="en-US" altLang="ko-KR" dirty="0"/>
              <a:t>Box of Riotouch</a:t>
            </a:r>
            <a:endParaRPr lang="ko-KR" alt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7A9722E-9BF9-73E8-EDDF-321F92ED2B47}"/>
              </a:ext>
            </a:extLst>
          </p:cNvPr>
          <p:cNvSpPr txBox="1"/>
          <p:nvPr/>
        </p:nvSpPr>
        <p:spPr>
          <a:xfrm>
            <a:off x="9387733" y="2143255"/>
            <a:ext cx="26180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Purchasing  5m cables per IFPD</a:t>
            </a:r>
            <a:r>
              <a:rPr lang="ko-KR" altLang="en-US" sz="1000" dirty="0"/>
              <a:t> </a:t>
            </a:r>
            <a:r>
              <a:rPr lang="en-US" altLang="ko-KR" sz="1000" dirty="0"/>
              <a:t>Box newly</a:t>
            </a:r>
            <a:endParaRPr lang="ko-KR" altLang="en-US" sz="1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3A3AA2-BB9B-3137-D102-9BFCA1D00F2B}"/>
              </a:ext>
            </a:extLst>
          </p:cNvPr>
          <p:cNvSpPr txBox="1"/>
          <p:nvPr/>
        </p:nvSpPr>
        <p:spPr>
          <a:xfrm>
            <a:off x="9339641" y="4038644"/>
            <a:ext cx="27142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Making a  5m cables set per IFPD</a:t>
            </a:r>
            <a:r>
              <a:rPr lang="ko-KR" altLang="en-US" sz="1000" dirty="0"/>
              <a:t> </a:t>
            </a:r>
            <a:r>
              <a:rPr lang="en-US" altLang="ko-KR" sz="1000" dirty="0"/>
              <a:t>Box newly</a:t>
            </a:r>
            <a:endParaRPr lang="ko-KR" altLang="en-US" sz="1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F791DFD-1A5E-ADD5-3E8D-CE57D57DB25A}"/>
              </a:ext>
            </a:extLst>
          </p:cNvPr>
          <p:cNvSpPr txBox="1"/>
          <p:nvPr/>
        </p:nvSpPr>
        <p:spPr>
          <a:xfrm>
            <a:off x="9603336" y="6315584"/>
            <a:ext cx="21868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Providing  5m cables set per IFPD</a:t>
            </a:r>
            <a:r>
              <a:rPr lang="ko-KR" altLang="en-US" sz="1000" dirty="0"/>
              <a:t>  </a:t>
            </a:r>
            <a:endParaRPr lang="en-US" altLang="ko-KR" sz="1000" dirty="0"/>
          </a:p>
          <a:p>
            <a:pPr algn="ctr"/>
            <a:r>
              <a:rPr lang="en-US" altLang="ko-KR" sz="1000" dirty="0"/>
              <a:t>for customers</a:t>
            </a:r>
            <a:endParaRPr lang="ko-KR" altLang="en-US" sz="1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F24932E-1692-4E70-8E7A-FA41398B29A4}"/>
              </a:ext>
            </a:extLst>
          </p:cNvPr>
          <p:cNvSpPr txBox="1"/>
          <p:nvPr/>
        </p:nvSpPr>
        <p:spPr>
          <a:xfrm>
            <a:off x="9334319" y="110148"/>
            <a:ext cx="27195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0" i="0" dirty="0">
                <a:solidFill>
                  <a:srgbClr val="FF0000"/>
                </a:solidFill>
                <a:effectLst/>
                <a:latin typeface="-apple-system"/>
              </a:rPr>
              <a:t>Essential Additional Works </a:t>
            </a:r>
          </a:p>
          <a:p>
            <a:r>
              <a:rPr lang="en-US" altLang="ko-KR" b="0" i="0" dirty="0">
                <a:solidFill>
                  <a:srgbClr val="FF0000"/>
                </a:solidFill>
                <a:effectLst/>
                <a:latin typeface="-apple-system"/>
              </a:rPr>
              <a:t>for </a:t>
            </a:r>
            <a:r>
              <a:rPr lang="en-US" altLang="ko-KR" dirty="0">
                <a:solidFill>
                  <a:srgbClr val="FF0000"/>
                </a:solidFill>
                <a:latin typeface="-apple-system"/>
              </a:rPr>
              <a:t>IFPD</a:t>
            </a:r>
            <a:r>
              <a:rPr lang="en-US" altLang="ko-KR" b="0" i="0" dirty="0">
                <a:solidFill>
                  <a:srgbClr val="FF0000"/>
                </a:solidFill>
                <a:effectLst/>
                <a:latin typeface="-apple-system"/>
              </a:rPr>
              <a:t> Delivery in Nexo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6246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</TotalTime>
  <Words>155</Words>
  <Application>Microsoft Office PowerPoint</Application>
  <PresentationFormat>와이드스크린</PresentationFormat>
  <Paragraphs>34</Paragraphs>
  <Slides>4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9" baseType="lpstr">
      <vt:lpstr>-apple-system</vt:lpstr>
      <vt:lpstr>맑은 고딕</vt:lpstr>
      <vt:lpstr>Arial</vt:lpstr>
      <vt:lpstr>Office 테마</vt:lpstr>
      <vt:lpstr>Microsoft Excel 97-2003 워크시트</vt:lpstr>
      <vt:lpstr>“Cables Change” / “케이블 변경＂</vt:lpstr>
      <vt:lpstr>Requirements for “PP Plastics”  </vt:lpstr>
      <vt:lpstr>Appendix(첨부)</vt:lpstr>
      <vt:lpstr>Request for Improvement 개선요청사항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kyung Duk Ko</dc:creator>
  <cp:lastModifiedBy>kyung Duk Ko</cp:lastModifiedBy>
  <cp:revision>5</cp:revision>
  <cp:lastPrinted>2025-03-13T09:51:10Z</cp:lastPrinted>
  <dcterms:created xsi:type="dcterms:W3CDTF">2025-02-27T07:59:28Z</dcterms:created>
  <dcterms:modified xsi:type="dcterms:W3CDTF">2025-03-13T09:51:12Z</dcterms:modified>
</cp:coreProperties>
</file>