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3C7BF-E3DA-44F1-AFCA-6B8D5A2BD357}" v="116" dt="2025-01-20T04:13:30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19C3C7BF-E3DA-44F1-AFCA-6B8D5A2BD357}"/>
    <pc:docChg chg="undo custSel addSld delSld modSld sldOrd">
      <pc:chgData name="kyung Duk Ko" userId="9fc98e9f7b9a0c83" providerId="LiveId" clId="{19C3C7BF-E3DA-44F1-AFCA-6B8D5A2BD357}" dt="2025-01-20T04:50:34.597" v="1214" actId="47"/>
      <pc:docMkLst>
        <pc:docMk/>
      </pc:docMkLst>
      <pc:sldChg chg="addSp delSp modSp mod">
        <pc:chgData name="kyung Duk Ko" userId="9fc98e9f7b9a0c83" providerId="LiveId" clId="{19C3C7BF-E3DA-44F1-AFCA-6B8D5A2BD357}" dt="2025-01-20T04:05:56.182" v="1153" actId="478"/>
        <pc:sldMkLst>
          <pc:docMk/>
          <pc:sldMk cId="3065756052" sldId="257"/>
        </pc:sldMkLst>
        <pc:spChg chg="mod">
          <ac:chgData name="kyung Duk Ko" userId="9fc98e9f7b9a0c83" providerId="LiveId" clId="{19C3C7BF-E3DA-44F1-AFCA-6B8D5A2BD357}" dt="2025-01-20T03:54:27.798" v="687" actId="20577"/>
          <ac:spMkLst>
            <pc:docMk/>
            <pc:sldMk cId="3065756052" sldId="257"/>
            <ac:spMk id="2" creationId="{324EA282-4AB2-934B-78AD-B36B8D2085E0}"/>
          </ac:spMkLst>
        </pc:spChg>
        <pc:spChg chg="mod">
          <ac:chgData name="kyung Duk Ko" userId="9fc98e9f7b9a0c83" providerId="LiveId" clId="{19C3C7BF-E3DA-44F1-AFCA-6B8D5A2BD357}" dt="2025-01-20T03:54:26.381" v="685"/>
          <ac:spMkLst>
            <pc:docMk/>
            <pc:sldMk cId="3065756052" sldId="257"/>
            <ac:spMk id="3" creationId="{9E8424DA-0E8D-7066-246F-59E852B97A83}"/>
          </ac:spMkLst>
        </pc:spChg>
        <pc:spChg chg="add mod">
          <ac:chgData name="kyung Duk Ko" userId="9fc98e9f7b9a0c83" providerId="LiveId" clId="{19C3C7BF-E3DA-44F1-AFCA-6B8D5A2BD357}" dt="2025-01-20T03:55:13.012" v="720" actId="6549"/>
          <ac:spMkLst>
            <pc:docMk/>
            <pc:sldMk cId="3065756052" sldId="257"/>
            <ac:spMk id="6" creationId="{6D8D1B63-16F1-9A20-0B44-2F9967956BD8}"/>
          </ac:spMkLst>
        </pc:spChg>
        <pc:spChg chg="mod">
          <ac:chgData name="kyung Duk Ko" userId="9fc98e9f7b9a0c83" providerId="LiveId" clId="{19C3C7BF-E3DA-44F1-AFCA-6B8D5A2BD357}" dt="2025-01-20T03:55:32.013" v="742"/>
          <ac:spMkLst>
            <pc:docMk/>
            <pc:sldMk cId="3065756052" sldId="257"/>
            <ac:spMk id="10" creationId="{19AB65D4-4C7B-EE7A-337A-3973F8BD4FDF}"/>
          </ac:spMkLst>
        </pc:spChg>
        <pc:spChg chg="mod">
          <ac:chgData name="kyung Duk Ko" userId="9fc98e9f7b9a0c83" providerId="LiveId" clId="{19C3C7BF-E3DA-44F1-AFCA-6B8D5A2BD357}" dt="2025-01-20T03:55:39.510" v="761"/>
          <ac:spMkLst>
            <pc:docMk/>
            <pc:sldMk cId="3065756052" sldId="257"/>
            <ac:spMk id="13" creationId="{6A945731-A2EF-A8E0-C876-69FDC1957B47}"/>
          </ac:spMkLst>
        </pc:spChg>
        <pc:spChg chg="mod">
          <ac:chgData name="kyung Duk Ko" userId="9fc98e9f7b9a0c83" providerId="LiveId" clId="{19C3C7BF-E3DA-44F1-AFCA-6B8D5A2BD357}" dt="2025-01-20T04:05:51.277" v="1152"/>
          <ac:spMkLst>
            <pc:docMk/>
            <pc:sldMk cId="3065756052" sldId="257"/>
            <ac:spMk id="16" creationId="{FDA96886-B108-B93E-CE2D-A8A401AF2935}"/>
          </ac:spMkLst>
        </pc:spChg>
        <pc:grpChg chg="add mod">
          <ac:chgData name="kyung Duk Ko" userId="9fc98e9f7b9a0c83" providerId="LiveId" clId="{19C3C7BF-E3DA-44F1-AFCA-6B8D5A2BD357}" dt="2025-01-20T03:54:46.200" v="696" actId="1076"/>
          <ac:grpSpMkLst>
            <pc:docMk/>
            <pc:sldMk cId="3065756052" sldId="257"/>
            <ac:grpSpMk id="7" creationId="{0A18FD43-E5AB-6376-8FB9-D00C6142F87A}"/>
          </ac:grpSpMkLst>
        </pc:grpChg>
        <pc:grpChg chg="add mod">
          <ac:chgData name="kyung Duk Ko" userId="9fc98e9f7b9a0c83" providerId="LiveId" clId="{19C3C7BF-E3DA-44F1-AFCA-6B8D5A2BD357}" dt="2025-01-20T03:56:26.164" v="764" actId="14100"/>
          <ac:grpSpMkLst>
            <pc:docMk/>
            <pc:sldMk cId="3065756052" sldId="257"/>
            <ac:grpSpMk id="8" creationId="{8F4F145F-F11A-C407-2F72-537C7C1CEFEF}"/>
          </ac:grpSpMkLst>
        </pc:grpChg>
        <pc:grpChg chg="add mod">
          <ac:chgData name="kyung Duk Ko" userId="9fc98e9f7b9a0c83" providerId="LiveId" clId="{19C3C7BF-E3DA-44F1-AFCA-6B8D5A2BD357}" dt="2025-01-20T03:56:29.905" v="765" actId="14100"/>
          <ac:grpSpMkLst>
            <pc:docMk/>
            <pc:sldMk cId="3065756052" sldId="257"/>
            <ac:grpSpMk id="11" creationId="{93CCFCC9-CBF5-E07D-EFB4-7BCBA52DA3F1}"/>
          </ac:grpSpMkLst>
        </pc:grpChg>
        <pc:grpChg chg="add del mod">
          <ac:chgData name="kyung Duk Ko" userId="9fc98e9f7b9a0c83" providerId="LiveId" clId="{19C3C7BF-E3DA-44F1-AFCA-6B8D5A2BD357}" dt="2025-01-20T04:05:56.182" v="1153" actId="478"/>
          <ac:grpSpMkLst>
            <pc:docMk/>
            <pc:sldMk cId="3065756052" sldId="257"/>
            <ac:grpSpMk id="14" creationId="{6A51F579-FD8C-C8F6-690E-B1A70EE45579}"/>
          </ac:grpSpMkLst>
        </pc:grpChg>
        <pc:picChg chg="add mod">
          <ac:chgData name="kyung Duk Ko" userId="9fc98e9f7b9a0c83" providerId="LiveId" clId="{19C3C7BF-E3DA-44F1-AFCA-6B8D5A2BD357}" dt="2025-01-20T03:45:03.929" v="100" actId="164"/>
          <ac:picMkLst>
            <pc:docMk/>
            <pc:sldMk cId="3065756052" sldId="257"/>
            <ac:picMk id="5" creationId="{80B4D671-63F0-DCBA-B8ED-11229A13E226}"/>
          </ac:picMkLst>
        </pc:picChg>
        <pc:picChg chg="mod">
          <ac:chgData name="kyung Duk Ko" userId="9fc98e9f7b9a0c83" providerId="LiveId" clId="{19C3C7BF-E3DA-44F1-AFCA-6B8D5A2BD357}" dt="2025-01-20T03:45:06.679" v="102"/>
          <ac:picMkLst>
            <pc:docMk/>
            <pc:sldMk cId="3065756052" sldId="257"/>
            <ac:picMk id="9" creationId="{0E01228D-30A8-4E53-E797-64C7F4C5293F}"/>
          </ac:picMkLst>
        </pc:picChg>
        <pc:picChg chg="mod">
          <ac:chgData name="kyung Duk Ko" userId="9fc98e9f7b9a0c83" providerId="LiveId" clId="{19C3C7BF-E3DA-44F1-AFCA-6B8D5A2BD357}" dt="2025-01-20T03:54:30.218" v="688"/>
          <ac:picMkLst>
            <pc:docMk/>
            <pc:sldMk cId="3065756052" sldId="257"/>
            <ac:picMk id="12" creationId="{50234B9D-9478-59BC-9505-9111C70D798E}"/>
          </ac:picMkLst>
        </pc:picChg>
        <pc:picChg chg="mod">
          <ac:chgData name="kyung Duk Ko" userId="9fc98e9f7b9a0c83" providerId="LiveId" clId="{19C3C7BF-E3DA-44F1-AFCA-6B8D5A2BD357}" dt="2025-01-20T04:05:51.277" v="1152"/>
          <ac:picMkLst>
            <pc:docMk/>
            <pc:sldMk cId="3065756052" sldId="257"/>
            <ac:picMk id="15" creationId="{73996538-0AAC-553F-11E6-B85801135AA2}"/>
          </ac:picMkLst>
        </pc:picChg>
      </pc:sldChg>
      <pc:sldChg chg="addSp delSp modSp new mod">
        <pc:chgData name="kyung Duk Ko" userId="9fc98e9f7b9a0c83" providerId="LiveId" clId="{19C3C7BF-E3DA-44F1-AFCA-6B8D5A2BD357}" dt="2025-01-20T04:13:20.381" v="1204" actId="1076"/>
        <pc:sldMkLst>
          <pc:docMk/>
          <pc:sldMk cId="2804527719" sldId="258"/>
        </pc:sldMkLst>
        <pc:spChg chg="mod">
          <ac:chgData name="kyung Duk Ko" userId="9fc98e9f7b9a0c83" providerId="LiveId" clId="{19C3C7BF-E3DA-44F1-AFCA-6B8D5A2BD357}" dt="2025-01-20T03:56:12.774" v="763" actId="20577"/>
          <ac:spMkLst>
            <pc:docMk/>
            <pc:sldMk cId="2804527719" sldId="258"/>
            <ac:spMk id="2" creationId="{9ED11D8A-269D-8374-2645-FA45955A36C4}"/>
          </ac:spMkLst>
        </pc:spChg>
        <pc:spChg chg="mod">
          <ac:chgData name="kyung Duk Ko" userId="9fc98e9f7b9a0c83" providerId="LiveId" clId="{19C3C7BF-E3DA-44F1-AFCA-6B8D5A2BD357}" dt="2025-01-20T03:57:35.837" v="817" actId="20577"/>
          <ac:spMkLst>
            <pc:docMk/>
            <pc:sldMk cId="2804527719" sldId="258"/>
            <ac:spMk id="3" creationId="{ED3417E9-A38F-F079-5097-7C077AF7918D}"/>
          </ac:spMkLst>
        </pc:spChg>
        <pc:spChg chg="add mod topLvl">
          <ac:chgData name="kyung Duk Ko" userId="9fc98e9f7b9a0c83" providerId="LiveId" clId="{19C3C7BF-E3DA-44F1-AFCA-6B8D5A2BD357}" dt="2025-01-20T04:07:50.630" v="1172" actId="165"/>
          <ac:spMkLst>
            <pc:docMk/>
            <pc:sldMk cId="2804527719" sldId="258"/>
            <ac:spMk id="6" creationId="{92CEFBC9-75CF-73D5-BB96-CB9343701DF1}"/>
          </ac:spMkLst>
        </pc:spChg>
        <pc:spChg chg="mod topLvl">
          <ac:chgData name="kyung Duk Ko" userId="9fc98e9f7b9a0c83" providerId="LiveId" clId="{19C3C7BF-E3DA-44F1-AFCA-6B8D5A2BD357}" dt="2025-01-20T04:08:54.817" v="1186" actId="165"/>
          <ac:spMkLst>
            <pc:docMk/>
            <pc:sldMk cId="2804527719" sldId="258"/>
            <ac:spMk id="10" creationId="{5CB92FE7-0A73-7A77-4B7F-572F916CACB0}"/>
          </ac:spMkLst>
        </pc:spChg>
        <pc:spChg chg="add mod topLvl">
          <ac:chgData name="kyung Duk Ko" userId="9fc98e9f7b9a0c83" providerId="LiveId" clId="{19C3C7BF-E3DA-44F1-AFCA-6B8D5A2BD357}" dt="2025-01-20T04:08:54.817" v="1186" actId="165"/>
          <ac:spMkLst>
            <pc:docMk/>
            <pc:sldMk cId="2804527719" sldId="258"/>
            <ac:spMk id="12" creationId="{AA2A4857-DB85-C95D-28D2-F8A705368EFB}"/>
          </ac:spMkLst>
        </pc:spChg>
        <pc:spChg chg="add mod topLvl">
          <ac:chgData name="kyung Duk Ko" userId="9fc98e9f7b9a0c83" providerId="LiveId" clId="{19C3C7BF-E3DA-44F1-AFCA-6B8D5A2BD357}" dt="2025-01-20T04:07:50.630" v="1172" actId="165"/>
          <ac:spMkLst>
            <pc:docMk/>
            <pc:sldMk cId="2804527719" sldId="258"/>
            <ac:spMk id="14" creationId="{1D29043E-D61C-5B99-CE12-29B4DB9461C4}"/>
          </ac:spMkLst>
        </pc:spChg>
        <pc:grpChg chg="add del mod">
          <ac:chgData name="kyung Duk Ko" userId="9fc98e9f7b9a0c83" providerId="LiveId" clId="{19C3C7BF-E3DA-44F1-AFCA-6B8D5A2BD357}" dt="2025-01-20T04:07:50.630" v="1172" actId="165"/>
          <ac:grpSpMkLst>
            <pc:docMk/>
            <pc:sldMk cId="2804527719" sldId="258"/>
            <ac:grpSpMk id="7" creationId="{6816DEDA-088E-4780-B4D1-BD673FD3D700}"/>
          </ac:grpSpMkLst>
        </pc:grpChg>
        <pc:grpChg chg="add del mod">
          <ac:chgData name="kyung Duk Ko" userId="9fc98e9f7b9a0c83" providerId="LiveId" clId="{19C3C7BF-E3DA-44F1-AFCA-6B8D5A2BD357}" dt="2025-01-20T04:08:54.817" v="1186" actId="165"/>
          <ac:grpSpMkLst>
            <pc:docMk/>
            <pc:sldMk cId="2804527719" sldId="258"/>
            <ac:grpSpMk id="8" creationId="{83167B9C-DB04-D6BC-6E85-D7934932A54C}"/>
          </ac:grpSpMkLst>
        </pc:grpChg>
        <pc:picChg chg="add mod topLvl">
          <ac:chgData name="kyung Duk Ko" userId="9fc98e9f7b9a0c83" providerId="LiveId" clId="{19C3C7BF-E3DA-44F1-AFCA-6B8D5A2BD357}" dt="2025-01-20T04:07:50.630" v="1172" actId="165"/>
          <ac:picMkLst>
            <pc:docMk/>
            <pc:sldMk cId="2804527719" sldId="258"/>
            <ac:picMk id="5" creationId="{721BEF26-4E04-42F5-ECAD-B97115806E24}"/>
          </ac:picMkLst>
        </pc:picChg>
        <pc:picChg chg="mod topLvl">
          <ac:chgData name="kyung Duk Ko" userId="9fc98e9f7b9a0c83" providerId="LiveId" clId="{19C3C7BF-E3DA-44F1-AFCA-6B8D5A2BD357}" dt="2025-01-20T04:08:54.817" v="1186" actId="165"/>
          <ac:picMkLst>
            <pc:docMk/>
            <pc:sldMk cId="2804527719" sldId="258"/>
            <ac:picMk id="9" creationId="{2EA7979B-DD0C-D7CA-6B0A-E068098DF6A7}"/>
          </ac:picMkLst>
        </pc:picChg>
        <pc:picChg chg="add mod topLvl">
          <ac:chgData name="kyung Duk Ko" userId="9fc98e9f7b9a0c83" providerId="LiveId" clId="{19C3C7BF-E3DA-44F1-AFCA-6B8D5A2BD357}" dt="2025-01-20T04:08:54.817" v="1186" actId="165"/>
          <ac:picMkLst>
            <pc:docMk/>
            <pc:sldMk cId="2804527719" sldId="258"/>
            <ac:picMk id="11" creationId="{9E0360EC-EC96-18F1-CBB4-21C1D9171BD5}"/>
          </ac:picMkLst>
        </pc:picChg>
        <pc:picChg chg="add mod topLvl">
          <ac:chgData name="kyung Duk Ko" userId="9fc98e9f7b9a0c83" providerId="LiveId" clId="{19C3C7BF-E3DA-44F1-AFCA-6B8D5A2BD357}" dt="2025-01-20T04:13:20.381" v="1204" actId="1076"/>
          <ac:picMkLst>
            <pc:docMk/>
            <pc:sldMk cId="2804527719" sldId="258"/>
            <ac:picMk id="13" creationId="{30148CB3-48A6-8A9C-0AAD-4982A09F3C21}"/>
          </ac:picMkLst>
        </pc:picChg>
        <pc:picChg chg="add del mod">
          <ac:chgData name="kyung Duk Ko" userId="9fc98e9f7b9a0c83" providerId="LiveId" clId="{19C3C7BF-E3DA-44F1-AFCA-6B8D5A2BD357}" dt="2025-01-20T04:07:36.382" v="1171" actId="478"/>
          <ac:picMkLst>
            <pc:docMk/>
            <pc:sldMk cId="2804527719" sldId="258"/>
            <ac:picMk id="15" creationId="{A649D783-E09B-FDC0-B767-299B6A387CC6}"/>
          </ac:picMkLst>
        </pc:picChg>
      </pc:sldChg>
      <pc:sldChg chg="addSp delSp modSp new mod">
        <pc:chgData name="kyung Duk Ko" userId="9fc98e9f7b9a0c83" providerId="LiveId" clId="{19C3C7BF-E3DA-44F1-AFCA-6B8D5A2BD357}" dt="2025-01-20T04:13:55.010" v="1213" actId="1076"/>
        <pc:sldMkLst>
          <pc:docMk/>
          <pc:sldMk cId="3230489163" sldId="259"/>
        </pc:sldMkLst>
        <pc:spChg chg="mod">
          <ac:chgData name="kyung Duk Ko" userId="9fc98e9f7b9a0c83" providerId="LiveId" clId="{19C3C7BF-E3DA-44F1-AFCA-6B8D5A2BD357}" dt="2025-01-20T04:04:51.667" v="1143"/>
          <ac:spMkLst>
            <pc:docMk/>
            <pc:sldMk cId="3230489163" sldId="259"/>
            <ac:spMk id="2" creationId="{3B03B5A5-99A8-7BCB-F3F8-BF9998D8056D}"/>
          </ac:spMkLst>
        </pc:spChg>
        <pc:spChg chg="del">
          <ac:chgData name="kyung Duk Ko" userId="9fc98e9f7b9a0c83" providerId="LiveId" clId="{19C3C7BF-E3DA-44F1-AFCA-6B8D5A2BD357}" dt="2025-01-20T04:05:37.075" v="1149" actId="478"/>
          <ac:spMkLst>
            <pc:docMk/>
            <pc:sldMk cId="3230489163" sldId="259"/>
            <ac:spMk id="3" creationId="{926206B7-33F0-1483-6E91-C4552FD596D9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4" creationId="{7D89D65C-7DB8-FCEE-C9F0-024ABBC83181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6" creationId="{07EA1EBB-3AD0-5036-5571-1045522A0A02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8" creationId="{1C0F0F85-5329-C91E-F213-D9EEAE10BB2A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9" creationId="{BA945BEA-281F-1EDB-5194-3EE2A5E3878C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14" creationId="{228A7483-F02D-E399-1FFA-42501C1E9407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17" creationId="{7E2B175A-DD85-4A30-0FBE-77ED822E5207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20" creationId="{B14C415E-C39A-553F-FF06-184CA71034A3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24" creationId="{766EA897-83D9-1BE6-597F-0D9AC8DAC328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28" creationId="{FD0A4F8D-D20A-9D54-99A2-7D47A1E915E8}"/>
          </ac:spMkLst>
        </pc:spChg>
        <pc:spChg chg="add mod">
          <ac:chgData name="kyung Duk Ko" userId="9fc98e9f7b9a0c83" providerId="LiveId" clId="{19C3C7BF-E3DA-44F1-AFCA-6B8D5A2BD357}" dt="2025-01-20T04:05:23.589" v="1145" actId="164"/>
          <ac:spMkLst>
            <pc:docMk/>
            <pc:sldMk cId="3230489163" sldId="259"/>
            <ac:spMk id="30" creationId="{E1D2B22E-1005-6524-50B0-197A62C1B4F7}"/>
          </ac:spMkLst>
        </pc:spChg>
        <pc:spChg chg="mod">
          <ac:chgData name="kyung Duk Ko" userId="9fc98e9f7b9a0c83" providerId="LiveId" clId="{19C3C7BF-E3DA-44F1-AFCA-6B8D5A2BD357}" dt="2025-01-20T04:06:30.261" v="1162" actId="14100"/>
          <ac:spMkLst>
            <pc:docMk/>
            <pc:sldMk cId="3230489163" sldId="259"/>
            <ac:spMk id="42" creationId="{64503648-818A-CF66-B82E-91C528D20C96}"/>
          </ac:spMkLst>
        </pc:spChg>
        <pc:spChg chg="add mod">
          <ac:chgData name="kyung Duk Ko" userId="9fc98e9f7b9a0c83" providerId="LiveId" clId="{19C3C7BF-E3DA-44F1-AFCA-6B8D5A2BD357}" dt="2025-01-20T04:06:56.716" v="1166" actId="1076"/>
          <ac:spMkLst>
            <pc:docMk/>
            <pc:sldMk cId="3230489163" sldId="259"/>
            <ac:spMk id="43" creationId="{5A0F2830-42AC-6451-6FA9-E205D06226FB}"/>
          </ac:spMkLst>
        </pc:spChg>
        <pc:spChg chg="add mod">
          <ac:chgData name="kyung Duk Ko" userId="9fc98e9f7b9a0c83" providerId="LiveId" clId="{19C3C7BF-E3DA-44F1-AFCA-6B8D5A2BD357}" dt="2025-01-20T04:07:24.741" v="1170" actId="1076"/>
          <ac:spMkLst>
            <pc:docMk/>
            <pc:sldMk cId="3230489163" sldId="259"/>
            <ac:spMk id="45" creationId="{9062FEE6-6EC0-C39D-85D1-433956F5953E}"/>
          </ac:spMkLst>
        </pc:spChg>
        <pc:spChg chg="add del mod">
          <ac:chgData name="kyung Duk Ko" userId="9fc98e9f7b9a0c83" providerId="LiveId" clId="{19C3C7BF-E3DA-44F1-AFCA-6B8D5A2BD357}" dt="2025-01-20T04:12:32.813" v="1195" actId="21"/>
          <ac:spMkLst>
            <pc:docMk/>
            <pc:sldMk cId="3230489163" sldId="259"/>
            <ac:spMk id="47" creationId="{770DA48C-5F5D-E513-85D6-4348CC48EF87}"/>
          </ac:spMkLst>
        </pc:spChg>
        <pc:spChg chg="add mod">
          <ac:chgData name="kyung Duk Ko" userId="9fc98e9f7b9a0c83" providerId="LiveId" clId="{19C3C7BF-E3DA-44F1-AFCA-6B8D5A2BD357}" dt="2025-01-20T04:12:09.797" v="1190" actId="1076"/>
          <ac:spMkLst>
            <pc:docMk/>
            <pc:sldMk cId="3230489163" sldId="259"/>
            <ac:spMk id="49" creationId="{5CF18407-8074-9A33-D0E4-4B8FD7793AA4}"/>
          </ac:spMkLst>
        </pc:spChg>
        <pc:spChg chg="add mod">
          <ac:chgData name="kyung Duk Ko" userId="9fc98e9f7b9a0c83" providerId="LiveId" clId="{19C3C7BF-E3DA-44F1-AFCA-6B8D5A2BD357}" dt="2025-01-20T04:12:40.970" v="1197" actId="1076"/>
          <ac:spMkLst>
            <pc:docMk/>
            <pc:sldMk cId="3230489163" sldId="259"/>
            <ac:spMk id="51" creationId="{770DA48C-5F5D-E513-85D6-4348CC48EF87}"/>
          </ac:spMkLst>
        </pc:spChg>
        <pc:spChg chg="add mod">
          <ac:chgData name="kyung Duk Ko" userId="9fc98e9f7b9a0c83" providerId="LiveId" clId="{19C3C7BF-E3DA-44F1-AFCA-6B8D5A2BD357}" dt="2025-01-20T04:13:12.346" v="1203" actId="14100"/>
          <ac:spMkLst>
            <pc:docMk/>
            <pc:sldMk cId="3230489163" sldId="259"/>
            <ac:spMk id="53" creationId="{5D1B1291-DDC5-A240-B830-45980F8D6678}"/>
          </ac:spMkLst>
        </pc:spChg>
        <pc:spChg chg="add mod">
          <ac:chgData name="kyung Duk Ko" userId="9fc98e9f7b9a0c83" providerId="LiveId" clId="{19C3C7BF-E3DA-44F1-AFCA-6B8D5A2BD357}" dt="2025-01-20T04:13:55.010" v="1213" actId="1076"/>
          <ac:spMkLst>
            <pc:docMk/>
            <pc:sldMk cId="3230489163" sldId="259"/>
            <ac:spMk id="55" creationId="{332C22F6-F934-8421-A3F4-AD6ED18D6629}"/>
          </ac:spMkLst>
        </pc:spChg>
        <pc:grpChg chg="mod">
          <ac:chgData name="kyung Duk Ko" userId="9fc98e9f7b9a0c83" providerId="LiveId" clId="{19C3C7BF-E3DA-44F1-AFCA-6B8D5A2BD357}" dt="2025-01-20T04:05:43.066" v="1151" actId="1076"/>
          <ac:grpSpMkLst>
            <pc:docMk/>
            <pc:sldMk cId="3230489163" sldId="259"/>
            <ac:grpSpMk id="39" creationId="{A0888ED2-A2C2-4F59-16AD-A3FC6628C2FF}"/>
          </ac:grpSpMkLst>
        </pc:grpChg>
        <pc:grpChg chg="add mod">
          <ac:chgData name="kyung Duk Ko" userId="9fc98e9f7b9a0c83" providerId="LiveId" clId="{19C3C7BF-E3DA-44F1-AFCA-6B8D5A2BD357}" dt="2025-01-20T04:06:38.285" v="1163" actId="1076"/>
          <ac:grpSpMkLst>
            <pc:docMk/>
            <pc:sldMk cId="3230489163" sldId="259"/>
            <ac:grpSpMk id="40" creationId="{FD53C706-65EE-FDBE-9E3F-516DF9A33CD6}"/>
          </ac:grpSpMkLst>
        </pc:grpChg>
        <pc:picChg chg="mod">
          <ac:chgData name="kyung Duk Ko" userId="9fc98e9f7b9a0c83" providerId="LiveId" clId="{19C3C7BF-E3DA-44F1-AFCA-6B8D5A2BD357}" dt="2025-01-20T04:06:18.242" v="1159" actId="1076"/>
          <ac:picMkLst>
            <pc:docMk/>
            <pc:sldMk cId="3230489163" sldId="259"/>
            <ac:picMk id="41" creationId="{03DB1FD8-7D15-66B6-BEB3-A9AFE235B41B}"/>
          </ac:picMkLst>
        </pc:picChg>
        <pc:picChg chg="add mod">
          <ac:chgData name="kyung Duk Ko" userId="9fc98e9f7b9a0c83" providerId="LiveId" clId="{19C3C7BF-E3DA-44F1-AFCA-6B8D5A2BD357}" dt="2025-01-20T04:07:24.741" v="1170" actId="1076"/>
          <ac:picMkLst>
            <pc:docMk/>
            <pc:sldMk cId="3230489163" sldId="259"/>
            <ac:picMk id="44" creationId="{43771418-5021-E7F5-E126-11EA9BB805CC}"/>
          </ac:picMkLst>
        </pc:picChg>
        <pc:picChg chg="add del mod">
          <ac:chgData name="kyung Duk Ko" userId="9fc98e9f7b9a0c83" providerId="LiveId" clId="{19C3C7BF-E3DA-44F1-AFCA-6B8D5A2BD357}" dt="2025-01-20T04:12:32.813" v="1195" actId="21"/>
          <ac:picMkLst>
            <pc:docMk/>
            <pc:sldMk cId="3230489163" sldId="259"/>
            <ac:picMk id="46" creationId="{307278E8-5600-1A02-1FFE-9085EE6076E6}"/>
          </ac:picMkLst>
        </pc:picChg>
        <pc:picChg chg="add mod">
          <ac:chgData name="kyung Duk Ko" userId="9fc98e9f7b9a0c83" providerId="LiveId" clId="{19C3C7BF-E3DA-44F1-AFCA-6B8D5A2BD357}" dt="2025-01-20T04:12:09.797" v="1190" actId="1076"/>
          <ac:picMkLst>
            <pc:docMk/>
            <pc:sldMk cId="3230489163" sldId="259"/>
            <ac:picMk id="48" creationId="{0609DFFB-442B-1837-3AC5-DDE455234232}"/>
          </ac:picMkLst>
        </pc:picChg>
        <pc:picChg chg="add mod">
          <ac:chgData name="kyung Duk Ko" userId="9fc98e9f7b9a0c83" providerId="LiveId" clId="{19C3C7BF-E3DA-44F1-AFCA-6B8D5A2BD357}" dt="2025-01-20T04:12:40.970" v="1197" actId="1076"/>
          <ac:picMkLst>
            <pc:docMk/>
            <pc:sldMk cId="3230489163" sldId="259"/>
            <ac:picMk id="50" creationId="{307278E8-5600-1A02-1FFE-9085EE6076E6}"/>
          </ac:picMkLst>
        </pc:picChg>
        <pc:picChg chg="add mod">
          <ac:chgData name="kyung Duk Ko" userId="9fc98e9f7b9a0c83" providerId="LiveId" clId="{19C3C7BF-E3DA-44F1-AFCA-6B8D5A2BD357}" dt="2025-01-20T04:13:05.871" v="1200" actId="1076"/>
          <ac:picMkLst>
            <pc:docMk/>
            <pc:sldMk cId="3230489163" sldId="259"/>
            <ac:picMk id="52" creationId="{7B8010DE-0E0B-D8CB-1DA9-5B736920D000}"/>
          </ac:picMkLst>
        </pc:picChg>
        <pc:picChg chg="add mod">
          <ac:chgData name="kyung Duk Ko" userId="9fc98e9f7b9a0c83" providerId="LiveId" clId="{19C3C7BF-E3DA-44F1-AFCA-6B8D5A2BD357}" dt="2025-01-20T04:13:55.010" v="1213" actId="1076"/>
          <ac:picMkLst>
            <pc:docMk/>
            <pc:sldMk cId="3230489163" sldId="259"/>
            <ac:picMk id="54" creationId="{C0F13854-43C4-F43E-79C7-42AB9DDDADE9}"/>
          </ac:picMkLst>
        </pc:picChg>
      </pc:sldChg>
      <pc:sldChg chg="new del">
        <pc:chgData name="kyung Duk Ko" userId="9fc98e9f7b9a0c83" providerId="LiveId" clId="{19C3C7BF-E3DA-44F1-AFCA-6B8D5A2BD357}" dt="2025-01-20T04:50:34.597" v="1214" actId="47"/>
        <pc:sldMkLst>
          <pc:docMk/>
          <pc:sldMk cId="2404903502" sldId="260"/>
        </pc:sldMkLst>
      </pc:sldChg>
      <pc:sldChg chg="addSp modSp new mod">
        <pc:chgData name="kyung Duk Ko" userId="9fc98e9f7b9a0c83" providerId="LiveId" clId="{19C3C7BF-E3DA-44F1-AFCA-6B8D5A2BD357}" dt="2025-01-20T04:03:01.964" v="1119" actId="20577"/>
        <pc:sldMkLst>
          <pc:docMk/>
          <pc:sldMk cId="66075392" sldId="261"/>
        </pc:sldMkLst>
        <pc:spChg chg="mod">
          <ac:chgData name="kyung Duk Ko" userId="9fc98e9f7b9a0c83" providerId="LiveId" clId="{19C3C7BF-E3DA-44F1-AFCA-6B8D5A2BD357}" dt="2025-01-20T04:03:01.964" v="1119" actId="20577"/>
          <ac:spMkLst>
            <pc:docMk/>
            <pc:sldMk cId="66075392" sldId="261"/>
            <ac:spMk id="2" creationId="{9588545A-8CF1-2B6B-D7B1-500A555E86EA}"/>
          </ac:spMkLst>
        </pc:spChg>
        <pc:spChg chg="mod">
          <ac:chgData name="kyung Duk Ko" userId="9fc98e9f7b9a0c83" providerId="LiveId" clId="{19C3C7BF-E3DA-44F1-AFCA-6B8D5A2BD357}" dt="2025-01-20T03:59:40.417" v="1091" actId="20577"/>
          <ac:spMkLst>
            <pc:docMk/>
            <pc:sldMk cId="66075392" sldId="261"/>
            <ac:spMk id="3" creationId="{E2C750C8-C44F-8B65-74F3-4C9D19A0164E}"/>
          </ac:spMkLst>
        </pc:spChg>
        <pc:picChg chg="add mod">
          <ac:chgData name="kyung Duk Ko" userId="9fc98e9f7b9a0c83" providerId="LiveId" clId="{19C3C7BF-E3DA-44F1-AFCA-6B8D5A2BD357}" dt="2025-01-20T03:58:30.710" v="857" actId="1076"/>
          <ac:picMkLst>
            <pc:docMk/>
            <pc:sldMk cId="66075392" sldId="261"/>
            <ac:picMk id="5" creationId="{A79E6E3F-BF76-DA42-116C-FE5DA0AE3809}"/>
          </ac:picMkLst>
        </pc:picChg>
      </pc:sldChg>
      <pc:sldChg chg="addSp modSp new mod ord">
        <pc:chgData name="kyung Duk Ko" userId="9fc98e9f7b9a0c83" providerId="LiveId" clId="{19C3C7BF-E3DA-44F1-AFCA-6B8D5A2BD357}" dt="2025-01-20T04:03:17.548" v="1122" actId="1076"/>
        <pc:sldMkLst>
          <pc:docMk/>
          <pc:sldMk cId="833858514" sldId="262"/>
        </pc:sldMkLst>
        <pc:spChg chg="mod">
          <ac:chgData name="kyung Duk Ko" userId="9fc98e9f7b9a0c83" providerId="LiveId" clId="{19C3C7BF-E3DA-44F1-AFCA-6B8D5A2BD357}" dt="2025-01-20T04:02:58.894" v="1118"/>
          <ac:spMkLst>
            <pc:docMk/>
            <pc:sldMk cId="833858514" sldId="262"/>
            <ac:spMk id="2" creationId="{E79A063F-EB12-1E11-F7F5-DCE0EF4D8127}"/>
          </ac:spMkLst>
        </pc:spChg>
        <pc:picChg chg="add mod">
          <ac:chgData name="kyung Duk Ko" userId="9fc98e9f7b9a0c83" providerId="LiveId" clId="{19C3C7BF-E3DA-44F1-AFCA-6B8D5A2BD357}" dt="2025-01-20T04:03:17.548" v="1122" actId="1076"/>
          <ac:picMkLst>
            <pc:docMk/>
            <pc:sldMk cId="833858514" sldId="262"/>
            <ac:picMk id="5" creationId="{03C23A2E-C723-AA31-61FA-B042AAEB1132}"/>
          </ac:picMkLst>
        </pc:picChg>
      </pc:sldChg>
      <pc:sldChg chg="addSp delSp modSp add mod">
        <pc:chgData name="kyung Duk Ko" userId="9fc98e9f7b9a0c83" providerId="LiveId" clId="{19C3C7BF-E3DA-44F1-AFCA-6B8D5A2BD357}" dt="2025-01-20T04:12:03.756" v="1188" actId="21"/>
        <pc:sldMkLst>
          <pc:docMk/>
          <pc:sldMk cId="697163647" sldId="263"/>
        </pc:sldMkLst>
        <pc:spChg chg="add del mod">
          <ac:chgData name="kyung Duk Ko" userId="9fc98e9f7b9a0c83" providerId="LiveId" clId="{19C3C7BF-E3DA-44F1-AFCA-6B8D5A2BD357}" dt="2025-01-20T04:12:03.756" v="1188" actId="21"/>
          <ac:spMkLst>
            <pc:docMk/>
            <pc:sldMk cId="697163647" sldId="263"/>
            <ac:spMk id="7" creationId="{5CF18407-8074-9A33-D0E4-4B8FD7793AA4}"/>
          </ac:spMkLst>
        </pc:spChg>
        <pc:picChg chg="add del mod">
          <ac:chgData name="kyung Duk Ko" userId="9fc98e9f7b9a0c83" providerId="LiveId" clId="{19C3C7BF-E3DA-44F1-AFCA-6B8D5A2BD357}" dt="2025-01-20T04:12:03.756" v="1188" actId="21"/>
          <ac:picMkLst>
            <pc:docMk/>
            <pc:sldMk cId="697163647" sldId="263"/>
            <ac:picMk id="6" creationId="{0609DFFB-442B-1837-3AC5-DDE455234232}"/>
          </ac:picMkLst>
        </pc:picChg>
      </pc:sldChg>
      <pc:sldChg chg="add del">
        <pc:chgData name="kyung Duk Ko" userId="9fc98e9f7b9a0c83" providerId="LiveId" clId="{19C3C7BF-E3DA-44F1-AFCA-6B8D5A2BD357}" dt="2025-01-20T04:04:39.814" v="1126"/>
        <pc:sldMkLst>
          <pc:docMk/>
          <pc:sldMk cId="193759881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EBF32D-304D-A403-87C1-93B4F9FA6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EEEDDCB-2951-8479-D40E-8D863D179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72CF69-0960-6DFE-5BBD-775FE4BD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472BE2-A28B-11AC-6323-51C39A28C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34856C-0AAE-ACA9-CDBA-FC28EE12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26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548EAF-A577-E416-60AB-65AFA08E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B85759-7C53-FC3F-5C92-43D5B044D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1F2AE-0A52-5B91-41A2-EAE7D3D2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282BFA-D82E-9BB3-0FBF-B7CE5902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3C7307-4FC4-C33A-AC32-5F2586C5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15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7B6677-A9FA-A740-9F88-D814A7BA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0843FA-A99C-EAFC-B44B-62971FC53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C4395D-CE5A-8278-50E1-6D0FFCA6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0F1862-2E89-05A9-EE16-2BBBCCA7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8ED9E8-0360-DCFA-9475-F8666CD8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89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97EEF7-B1C0-159E-1846-377F57EFC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0DC205-4E0C-0D04-C99E-10E36C692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256683-1DCC-E6DD-5AE7-D7DFE1403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BC322C-2C54-228B-5DC0-2DCEEB6A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2007C4-7E55-9ABF-2C56-5337F712A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EEFAAA-2D18-5376-F0EB-7997E5FF9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251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A8DA70-3697-A6A2-9EA9-3CB2AFEFA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36D8A91-BB78-6C00-F3CF-E398FB8F7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35F19EA-EB07-BE1D-DE14-B665AB673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36E6C42-4776-BEBD-733D-33CBBA9CA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5101F43-1998-79F9-63E6-59B0FC019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E072CFA-4001-8C22-53E8-2DD7A0FDF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610781F-967E-D451-6600-0C7048A3B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FF0B21-706C-BB59-140B-05F3A723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56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36E64-464F-7CC5-FAD4-8E86ACEFC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7C84925-E31E-8443-046D-0C81F94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A5587D9-2733-D977-95F9-67F710D7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F4690B3-EC10-C9D7-3CD8-ED7FEC91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4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B7EF7AB-C670-75B8-FE42-32922E86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1A2E35E-3FA9-F2F0-AA96-D585BC6B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EF678C-6919-AEAB-4A0E-2B9A39712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79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BF92DE-7E9F-2FD3-9743-8E6DB3B5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2BFAC2-306D-044E-F131-F2AE5874A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D3C902D-07C1-3FA5-3B2F-0074F063B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D262DF-9357-E4AF-77B6-3A03034D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01050B2-9A3F-4DDF-735A-D33C8F9A2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C7F404D-7756-4F20-6358-0583D65F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19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49C07F-5499-9597-7F75-BAE3F5CF2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C3E93BA-4486-720E-F77C-7413C4C6A9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F91CC1-B0C9-157E-1BA1-24CFA5C6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87AC3B-7D05-1436-6C0A-2D7909B5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20C6AA5-C8A8-7233-7398-EDDCE832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D2F477-8F5B-71AB-C976-9E2392A7D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6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22A3BD-CE26-9B2E-6426-A38E73F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4B14BFE-820F-7CA6-E501-EF650F8E4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83E17-3C54-4AF2-649B-03764FA68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310773-2945-F914-0A0B-A51E879B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B3C868-117A-3D5C-83F2-DD052FE8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16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08A7679-F8FB-93A9-B40B-9DF8370AA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4B5F02D-C971-F7E9-32EB-8C8794ABB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83E1C8-BD57-1C54-E2A5-4DBC5CE0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BE4F1B-9563-8775-0D5A-69C14106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690B2F-BF83-E9CD-C2E0-823B0D4C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97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1199697-2D62-E97F-262A-01105468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B57C857-3385-A9A8-92AF-FD8BBE1D7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579DF9-A4AC-C2D5-28FC-060335B9B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408DFD-EA34-48D9-B428-66D4630A6071}" type="datetimeFigureOut">
              <a:rPr lang="ko-KR" altLang="en-US" smtClean="0"/>
              <a:t>2025-01-20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5A0931-C0D4-4F56-77A1-6AD1D9255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A014A9-454C-4020-0ADA-D820C8E45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C10A5-845B-465E-8F03-24E25D3BC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56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EBE3E0-B600-6D32-F52F-B2C49827D6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㈜넥소 공장 등록 현장 실사 대응을 위한 준비물품 </a:t>
            </a:r>
            <a:r>
              <a:rPr lang="en-US" altLang="ko-KR" dirty="0"/>
              <a:t>List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CDA4941-3C7B-3DED-A2FA-0CC287B39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공장등록증 확보를 위한  준비물품 </a:t>
            </a:r>
            <a:r>
              <a:rPr lang="en-US" altLang="ko-KR" dirty="0"/>
              <a:t>List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817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4EA282-4AB2-934B-78AD-B36B8D20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벽</a:t>
            </a:r>
            <a:r>
              <a:rPr lang="en-US" altLang="ko-KR" dirty="0"/>
              <a:t>(</a:t>
            </a:r>
            <a:r>
              <a:rPr lang="ko-KR" altLang="en-US" dirty="0"/>
              <a:t>문</a:t>
            </a:r>
            <a:r>
              <a:rPr lang="en-US" altLang="ko-KR" dirty="0"/>
              <a:t>)</a:t>
            </a:r>
            <a:r>
              <a:rPr lang="ko-KR" altLang="en-US" dirty="0"/>
              <a:t>부착형 간판 </a:t>
            </a:r>
            <a:r>
              <a:rPr lang="en-US" altLang="ko-KR" dirty="0"/>
              <a:t>3</a:t>
            </a:r>
            <a:r>
              <a:rPr lang="ko-KR" altLang="en-US" dirty="0"/>
              <a:t>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424DA-0E8D-7066-246F-59E852B97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㈜넥소 자재 창고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㈜넥소 공구창고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/>
              <a:t>넥소 창고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A18FD43-E5AB-6376-8FB9-D00C6142F87A}"/>
              </a:ext>
            </a:extLst>
          </p:cNvPr>
          <p:cNvGrpSpPr/>
          <p:nvPr/>
        </p:nvGrpSpPr>
        <p:grpSpPr>
          <a:xfrm>
            <a:off x="6730663" y="203340"/>
            <a:ext cx="2860223" cy="2044943"/>
            <a:chOff x="3678229" y="2029283"/>
            <a:chExt cx="3233848" cy="2265631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0B4D671-63F0-DCBA-B8ED-11229A13E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8229" y="2029283"/>
              <a:ext cx="3233848" cy="2265631"/>
            </a:xfrm>
            <a:prstGeom prst="rect">
              <a:avLst/>
            </a:prstGeom>
          </p:spPr>
        </p:pic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6D8D1B63-16F1-9A20-0B44-2F9967956BD8}"/>
                </a:ext>
              </a:extLst>
            </p:cNvPr>
            <p:cNvSpPr/>
            <p:nvPr/>
          </p:nvSpPr>
          <p:spPr>
            <a:xfrm>
              <a:off x="4483510" y="2816324"/>
              <a:ext cx="2054942" cy="70362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자재 창고</a:t>
              </a:r>
              <a:endParaRPr lang="en-US" altLang="ko-KR" dirty="0"/>
            </a:p>
            <a:p>
              <a:pPr algn="ctr"/>
              <a:r>
                <a:rPr lang="ko-KR" altLang="en-US" dirty="0"/>
                <a:t>㈜넥소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F4F145F-F11A-C407-2F72-537C7C1CEFEF}"/>
              </a:ext>
            </a:extLst>
          </p:cNvPr>
          <p:cNvGrpSpPr/>
          <p:nvPr/>
        </p:nvGrpSpPr>
        <p:grpSpPr>
          <a:xfrm>
            <a:off x="6730663" y="2517226"/>
            <a:ext cx="2944279" cy="2007582"/>
            <a:chOff x="3678229" y="2029283"/>
            <a:chExt cx="3233848" cy="2265631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E01228D-30A8-4E53-E797-64C7F4C52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8229" y="2029283"/>
              <a:ext cx="3233848" cy="2265631"/>
            </a:xfrm>
            <a:prstGeom prst="rect">
              <a:avLst/>
            </a:prstGeom>
          </p:spPr>
        </p:pic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19AB65D4-4C7B-EE7A-337A-3973F8BD4FDF}"/>
                </a:ext>
              </a:extLst>
            </p:cNvPr>
            <p:cNvSpPr/>
            <p:nvPr/>
          </p:nvSpPr>
          <p:spPr>
            <a:xfrm>
              <a:off x="4483510" y="2855820"/>
              <a:ext cx="2054942" cy="66412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공구 창고</a:t>
              </a:r>
              <a:endParaRPr lang="en-US" altLang="ko-KR" dirty="0"/>
            </a:p>
            <a:p>
              <a:pPr algn="ctr"/>
              <a:r>
                <a:rPr lang="ko-KR" altLang="en-US" dirty="0"/>
                <a:t>㈜넥소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3CCFCC9-CBF5-E07D-EFB4-7BCBA52DA3F1}"/>
              </a:ext>
            </a:extLst>
          </p:cNvPr>
          <p:cNvGrpSpPr/>
          <p:nvPr/>
        </p:nvGrpSpPr>
        <p:grpSpPr>
          <a:xfrm>
            <a:off x="6730663" y="4711703"/>
            <a:ext cx="3013105" cy="1942957"/>
            <a:chOff x="3678229" y="2029283"/>
            <a:chExt cx="3233848" cy="2265631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50234B9D-9478-59BC-9505-9111C70D7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8229" y="2029283"/>
              <a:ext cx="3233848" cy="2265631"/>
            </a:xfrm>
            <a:prstGeom prst="rect">
              <a:avLst/>
            </a:prstGeom>
          </p:spPr>
        </p:pic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6A945731-A2EF-A8E0-C876-69FDC1957B47}"/>
                </a:ext>
              </a:extLst>
            </p:cNvPr>
            <p:cNvSpPr/>
            <p:nvPr/>
          </p:nvSpPr>
          <p:spPr>
            <a:xfrm>
              <a:off x="4483510" y="2855820"/>
              <a:ext cx="2054942" cy="66412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창고</a:t>
              </a:r>
              <a:endParaRPr lang="en-US" altLang="ko-KR" dirty="0"/>
            </a:p>
            <a:p>
              <a:pPr algn="ctr"/>
              <a:r>
                <a:rPr lang="ko-KR" altLang="en-US" dirty="0"/>
                <a:t>㈜넥소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575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D11D8A-269D-8374-2645-FA45955A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천정 부착형 간판 </a:t>
            </a:r>
            <a:r>
              <a:rPr lang="en-US" altLang="ko-KR" dirty="0"/>
              <a:t>4</a:t>
            </a:r>
            <a:r>
              <a:rPr lang="ko-KR" altLang="en-US" dirty="0"/>
              <a:t>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3417E9-A38F-F079-5097-7C077AF79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028"/>
            <a:ext cx="10515600" cy="4351338"/>
          </a:xfrm>
        </p:spPr>
        <p:txBody>
          <a:bodyPr>
            <a:normAutofit/>
          </a:bodyPr>
          <a:lstStyle/>
          <a:p>
            <a:r>
              <a:rPr lang="ko-KR" altLang="en-US" dirty="0"/>
              <a:t>㈜넥소 전자칠판 생산작업대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㈜넥소 제품 포장</a:t>
            </a:r>
            <a:r>
              <a:rPr lang="en-US" altLang="ko-KR" dirty="0"/>
              <a:t>/</a:t>
            </a:r>
            <a:r>
              <a:rPr lang="ko-KR" altLang="en-US" dirty="0"/>
              <a:t>출하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</a:t>
            </a:r>
            <a:r>
              <a:rPr lang="ko-KR" altLang="en-US" dirty="0"/>
              <a:t>넥소 기능검증 및 </a:t>
            </a:r>
            <a:r>
              <a:rPr lang="en-US" altLang="ko-KR" dirty="0"/>
              <a:t>Aging</a:t>
            </a:r>
          </a:p>
          <a:p>
            <a:endParaRPr lang="en-US" altLang="ko-KR" dirty="0"/>
          </a:p>
          <a:p>
            <a:r>
              <a:rPr lang="ko-KR" altLang="en-US" dirty="0"/>
              <a:t>㈜넥소  공장 회의실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21BEF26-4E04-42F5-ECAD-B97115806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252" y="425878"/>
            <a:ext cx="3057833" cy="1829260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92CEFBC9-75CF-73D5-BB96-CB9343701DF1}"/>
              </a:ext>
            </a:extLst>
          </p:cNvPr>
          <p:cNvSpPr/>
          <p:nvPr/>
        </p:nvSpPr>
        <p:spPr>
          <a:xfrm>
            <a:off x="7202705" y="1258470"/>
            <a:ext cx="1964016" cy="4322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칠판 생산 </a:t>
            </a:r>
            <a:r>
              <a:rPr lang="en-US" altLang="ko-KR" sz="1200" dirty="0"/>
              <a:t> </a:t>
            </a:r>
            <a:r>
              <a:rPr lang="ko-KR" altLang="en-US" sz="1200" dirty="0"/>
              <a:t>작업대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0148CB3-48A6-8A9C-0AAD-4982A09F3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168" y="4702720"/>
            <a:ext cx="3057833" cy="1829260"/>
          </a:xfrm>
          <a:prstGeom prst="rect">
            <a:avLst/>
          </a:prstGeo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D29043E-D61C-5B99-CE12-29B4DB9461C4}"/>
              </a:ext>
            </a:extLst>
          </p:cNvPr>
          <p:cNvSpPr/>
          <p:nvPr/>
        </p:nvSpPr>
        <p:spPr>
          <a:xfrm>
            <a:off x="8696771" y="5536123"/>
            <a:ext cx="1964016" cy="4322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공장 회의실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EA7979B-DD0C-D7CA-6B0A-E068098DF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252" y="2523280"/>
            <a:ext cx="2942527" cy="1829260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CB92FE7-0A73-7A77-4B7F-572F916CACB0}"/>
              </a:ext>
            </a:extLst>
          </p:cNvPr>
          <p:cNvSpPr/>
          <p:nvPr/>
        </p:nvSpPr>
        <p:spPr>
          <a:xfrm>
            <a:off x="7185116" y="3355872"/>
            <a:ext cx="1889955" cy="4590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칠판 포장</a:t>
            </a:r>
            <a:r>
              <a:rPr lang="en-US" altLang="ko-KR" sz="1200" dirty="0"/>
              <a:t>/ </a:t>
            </a:r>
            <a:r>
              <a:rPr lang="ko-KR" altLang="en-US" sz="1200" dirty="0"/>
              <a:t>출하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E0360EC-EC96-18F1-CBB4-21C1D917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000" y="4702720"/>
            <a:ext cx="2942527" cy="1829260"/>
          </a:xfrm>
          <a:prstGeom prst="rect">
            <a:avLst/>
          </a:prstGeom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A2A4857-DB85-C95D-28D2-F8A705368EFB}"/>
              </a:ext>
            </a:extLst>
          </p:cNvPr>
          <p:cNvSpPr/>
          <p:nvPr/>
        </p:nvSpPr>
        <p:spPr>
          <a:xfrm>
            <a:off x="4937681" y="5536123"/>
            <a:ext cx="1889955" cy="4183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기능점검 </a:t>
            </a:r>
            <a:r>
              <a:rPr lang="en-US" altLang="ko-KR" sz="1200" dirty="0"/>
              <a:t>/ Aging</a:t>
            </a:r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452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DC114-1748-B636-3551-F23D7402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CB6BEFA-E20F-64A8-9CCB-1A4B76008212}"/>
              </a:ext>
            </a:extLst>
          </p:cNvPr>
          <p:cNvSpPr/>
          <p:nvPr/>
        </p:nvSpPr>
        <p:spPr>
          <a:xfrm>
            <a:off x="1837853" y="434565"/>
            <a:ext cx="2272420" cy="27612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E4C3E5C-8BC2-4AA3-4C73-4455BA6597D0}"/>
              </a:ext>
            </a:extLst>
          </p:cNvPr>
          <p:cNvSpPr/>
          <p:nvPr/>
        </p:nvSpPr>
        <p:spPr>
          <a:xfrm>
            <a:off x="4110183" y="2678545"/>
            <a:ext cx="6761015" cy="33250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EC611B8-2BE0-4BCE-1F9F-B8A0325CC8AB}"/>
              </a:ext>
            </a:extLst>
          </p:cNvPr>
          <p:cNvSpPr/>
          <p:nvPr/>
        </p:nvSpPr>
        <p:spPr>
          <a:xfrm>
            <a:off x="1841432" y="3205018"/>
            <a:ext cx="2272420" cy="27986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ECE7D8B-B0DA-F908-4DF8-50657A39D098}"/>
              </a:ext>
            </a:extLst>
          </p:cNvPr>
          <p:cNvCxnSpPr>
            <a:cxnSpLocks/>
          </p:cNvCxnSpPr>
          <p:nvPr/>
        </p:nvCxnSpPr>
        <p:spPr>
          <a:xfrm>
            <a:off x="830929" y="434565"/>
            <a:ext cx="0" cy="55690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26F9020-66D7-AE75-8A58-CBF63AF8CF5F}"/>
              </a:ext>
            </a:extLst>
          </p:cNvPr>
          <p:cNvSpPr txBox="1"/>
          <p:nvPr/>
        </p:nvSpPr>
        <p:spPr>
          <a:xfrm>
            <a:off x="964406" y="1815173"/>
            <a:ext cx="785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8.1M</a:t>
            </a:r>
          </a:p>
          <a:p>
            <a:r>
              <a:rPr lang="en-US" altLang="ko-KR" sz="1000" dirty="0"/>
              <a:t>(8100mm)</a:t>
            </a:r>
            <a:endParaRPr lang="ko-KR" altLang="en-US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1EB3BC-D56A-EB71-719A-C53E3558A16F}"/>
              </a:ext>
            </a:extLst>
          </p:cNvPr>
          <p:cNvSpPr txBox="1"/>
          <p:nvPr/>
        </p:nvSpPr>
        <p:spPr>
          <a:xfrm>
            <a:off x="964406" y="4199598"/>
            <a:ext cx="785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8.1M</a:t>
            </a:r>
          </a:p>
          <a:p>
            <a:r>
              <a:rPr lang="en-US" altLang="ko-KR" sz="1000" dirty="0"/>
              <a:t>(8100mm)</a:t>
            </a:r>
            <a:endParaRPr lang="ko-KR" alt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C91A1A-67D7-ADD7-2138-6372881F2B1C}"/>
              </a:ext>
            </a:extLst>
          </p:cNvPr>
          <p:cNvSpPr txBox="1"/>
          <p:nvPr/>
        </p:nvSpPr>
        <p:spPr>
          <a:xfrm>
            <a:off x="58943" y="2687781"/>
            <a:ext cx="85472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16.2M</a:t>
            </a:r>
          </a:p>
          <a:p>
            <a:r>
              <a:rPr lang="en-US" altLang="ko-KR" sz="1000" dirty="0"/>
              <a:t>(16200mm)</a:t>
            </a:r>
          </a:p>
          <a:p>
            <a:endParaRPr lang="en-US" altLang="ko-KR" sz="1000" dirty="0"/>
          </a:p>
          <a:p>
            <a:endParaRPr lang="en-US" altLang="ko-KR" sz="1000" dirty="0"/>
          </a:p>
          <a:p>
            <a:endParaRPr lang="en-US" altLang="ko-KR" sz="1000" dirty="0"/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16.9M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(16900mm)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FF6E4E8A-6739-1848-6E63-AA6DC75BAF0D}"/>
              </a:ext>
            </a:extLst>
          </p:cNvPr>
          <p:cNvCxnSpPr/>
          <p:nvPr/>
        </p:nvCxnSpPr>
        <p:spPr>
          <a:xfrm>
            <a:off x="1662545" y="434565"/>
            <a:ext cx="0" cy="27612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8550112-740A-C87E-31EE-13A4A4ABF3E8}"/>
              </a:ext>
            </a:extLst>
          </p:cNvPr>
          <p:cNvCxnSpPr/>
          <p:nvPr/>
        </p:nvCxnSpPr>
        <p:spPr>
          <a:xfrm>
            <a:off x="1662545" y="3219100"/>
            <a:ext cx="0" cy="27612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9AB260-3BA0-34FA-48DD-496851C4442B}"/>
              </a:ext>
            </a:extLst>
          </p:cNvPr>
          <p:cNvSpPr/>
          <p:nvPr/>
        </p:nvSpPr>
        <p:spPr>
          <a:xfrm>
            <a:off x="10797309" y="3943927"/>
            <a:ext cx="175491" cy="923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7DE37CE-215C-280E-C914-BCBF955A56C5}"/>
              </a:ext>
            </a:extLst>
          </p:cNvPr>
          <p:cNvSpPr/>
          <p:nvPr/>
        </p:nvSpPr>
        <p:spPr>
          <a:xfrm>
            <a:off x="10774218" y="4869233"/>
            <a:ext cx="175491" cy="923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DBCCA20-6A72-0B97-DB35-B6DE8847DA4D}"/>
              </a:ext>
            </a:extLst>
          </p:cNvPr>
          <p:cNvSpPr/>
          <p:nvPr/>
        </p:nvSpPr>
        <p:spPr>
          <a:xfrm>
            <a:off x="10002982" y="2130237"/>
            <a:ext cx="868216" cy="16969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계단</a:t>
            </a: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EBE53D5F-E6A4-72BC-E678-D7851CFC0E7C}"/>
              </a:ext>
            </a:extLst>
          </p:cNvPr>
          <p:cNvCxnSpPr>
            <a:cxnSpLocks/>
          </p:cNvCxnSpPr>
          <p:nvPr/>
        </p:nvCxnSpPr>
        <p:spPr>
          <a:xfrm>
            <a:off x="11037455" y="2130237"/>
            <a:ext cx="0" cy="17270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C37B051-4E95-C95F-6701-62CF3DA53652}"/>
              </a:ext>
            </a:extLst>
          </p:cNvPr>
          <p:cNvSpPr txBox="1"/>
          <p:nvPr/>
        </p:nvSpPr>
        <p:spPr>
          <a:xfrm>
            <a:off x="11166771" y="3067883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3.05M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(305mm)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46108B9A-CEF6-B756-60AB-241B76333E10}"/>
              </a:ext>
            </a:extLst>
          </p:cNvPr>
          <p:cNvCxnSpPr/>
          <p:nvPr/>
        </p:nvCxnSpPr>
        <p:spPr>
          <a:xfrm>
            <a:off x="10002982" y="2078189"/>
            <a:ext cx="8589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C3AC5A5-9125-B2DA-56A7-9BCF0002A71B}"/>
              </a:ext>
            </a:extLst>
          </p:cNvPr>
          <p:cNvSpPr txBox="1"/>
          <p:nvPr/>
        </p:nvSpPr>
        <p:spPr>
          <a:xfrm>
            <a:off x="10136916" y="1626032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2.3M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(230mm)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0269F5B-44BD-404E-8EDD-BE30F4B1E15A}"/>
              </a:ext>
            </a:extLst>
          </p:cNvPr>
          <p:cNvSpPr/>
          <p:nvPr/>
        </p:nvSpPr>
        <p:spPr>
          <a:xfrm>
            <a:off x="4110182" y="2678545"/>
            <a:ext cx="5892709" cy="1422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전시실</a:t>
            </a: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4DF531D7-3ADD-0071-5E77-94F670F1B10B}"/>
              </a:ext>
            </a:extLst>
          </p:cNvPr>
          <p:cNvCxnSpPr/>
          <p:nvPr/>
        </p:nvCxnSpPr>
        <p:spPr>
          <a:xfrm>
            <a:off x="5624945" y="2687781"/>
            <a:ext cx="0" cy="14131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28B32F9-7688-7C8E-7EA4-8C6CBAE3FADF}"/>
              </a:ext>
            </a:extLst>
          </p:cNvPr>
          <p:cNvSpPr txBox="1"/>
          <p:nvPr/>
        </p:nvSpPr>
        <p:spPr>
          <a:xfrm>
            <a:off x="5703072" y="3067883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3.3M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(330mm)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CEFCBDCC-C28D-A332-C326-32B143BB3E97}"/>
              </a:ext>
            </a:extLst>
          </p:cNvPr>
          <p:cNvCxnSpPr/>
          <p:nvPr/>
        </p:nvCxnSpPr>
        <p:spPr>
          <a:xfrm>
            <a:off x="4110182" y="2978715"/>
            <a:ext cx="58927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F0CC916-2214-F0EC-59A4-7B1E5EC83D5F}"/>
              </a:ext>
            </a:extLst>
          </p:cNvPr>
          <p:cNvSpPr txBox="1"/>
          <p:nvPr/>
        </p:nvSpPr>
        <p:spPr>
          <a:xfrm>
            <a:off x="8201471" y="2976007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6.6M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(660mm)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466FA7A-1501-2C5A-CE50-8C9833268274}"/>
              </a:ext>
            </a:extLst>
          </p:cNvPr>
          <p:cNvCxnSpPr/>
          <p:nvPr/>
        </p:nvCxnSpPr>
        <p:spPr>
          <a:xfrm>
            <a:off x="5624561" y="4100943"/>
            <a:ext cx="0" cy="189345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594302B-45C8-A3F5-0B1A-53F5952CB0E5}"/>
              </a:ext>
            </a:extLst>
          </p:cNvPr>
          <p:cNvSpPr txBox="1"/>
          <p:nvPr/>
        </p:nvSpPr>
        <p:spPr>
          <a:xfrm>
            <a:off x="5629268" y="4701298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4.5M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(450mm)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AD503E7B-ED41-66E6-0DA7-5A23CD93EDDA}"/>
              </a:ext>
            </a:extLst>
          </p:cNvPr>
          <p:cNvCxnSpPr/>
          <p:nvPr/>
        </p:nvCxnSpPr>
        <p:spPr>
          <a:xfrm>
            <a:off x="6415126" y="2687781"/>
            <a:ext cx="0" cy="33066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333530C-98EF-DCB2-8FB7-BCB98275B10C}"/>
              </a:ext>
            </a:extLst>
          </p:cNvPr>
          <p:cNvSpPr txBox="1"/>
          <p:nvPr/>
        </p:nvSpPr>
        <p:spPr>
          <a:xfrm>
            <a:off x="6495992" y="4208823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7.8M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(780mm)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5AD07E44-B3EE-4A51-28B9-2FF3D78368EA}"/>
              </a:ext>
            </a:extLst>
          </p:cNvPr>
          <p:cNvCxnSpPr/>
          <p:nvPr/>
        </p:nvCxnSpPr>
        <p:spPr>
          <a:xfrm>
            <a:off x="1837762" y="2493818"/>
            <a:ext cx="22724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7B230E9-F26E-B7B2-E417-DC9BB47FAB2B}"/>
              </a:ext>
            </a:extLst>
          </p:cNvPr>
          <p:cNvSpPr txBox="1"/>
          <p:nvPr/>
        </p:nvSpPr>
        <p:spPr>
          <a:xfrm>
            <a:off x="2616342" y="2007668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5.6M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(560mm)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D51583-D5B9-2DE5-D722-F4E83057AF97}"/>
              </a:ext>
            </a:extLst>
          </p:cNvPr>
          <p:cNvSpPr txBox="1"/>
          <p:nvPr/>
        </p:nvSpPr>
        <p:spPr>
          <a:xfrm>
            <a:off x="10856753" y="4268096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출입문</a:t>
            </a: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3E5592B6-2E19-24F6-167F-73363126645E}"/>
              </a:ext>
            </a:extLst>
          </p:cNvPr>
          <p:cNvCxnSpPr>
            <a:cxnSpLocks/>
          </p:cNvCxnSpPr>
          <p:nvPr/>
        </p:nvCxnSpPr>
        <p:spPr>
          <a:xfrm>
            <a:off x="4110181" y="6188350"/>
            <a:ext cx="67465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896DB8B-1380-FE3B-67F5-2E767BA23F5C}"/>
              </a:ext>
            </a:extLst>
          </p:cNvPr>
          <p:cNvSpPr txBox="1"/>
          <p:nvPr/>
        </p:nvSpPr>
        <p:spPr>
          <a:xfrm>
            <a:off x="7351558" y="60033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13.7M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(13700mm)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D93653CC-C367-CD75-FFA9-343AEECEF6E9}"/>
              </a:ext>
            </a:extLst>
          </p:cNvPr>
          <p:cNvCxnSpPr/>
          <p:nvPr/>
        </p:nvCxnSpPr>
        <p:spPr>
          <a:xfrm>
            <a:off x="1787559" y="6206822"/>
            <a:ext cx="22724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1BB26F8-A884-BAE7-E035-174FD4448B20}"/>
              </a:ext>
            </a:extLst>
          </p:cNvPr>
          <p:cNvSpPr txBox="1"/>
          <p:nvPr/>
        </p:nvSpPr>
        <p:spPr>
          <a:xfrm>
            <a:off x="2566139" y="5803796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5.6M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(560mm)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0ECF0B4B-63B5-EC27-3BD8-E0261F74693D}"/>
              </a:ext>
            </a:extLst>
          </p:cNvPr>
          <p:cNvCxnSpPr>
            <a:cxnSpLocks/>
          </p:cNvCxnSpPr>
          <p:nvPr/>
        </p:nvCxnSpPr>
        <p:spPr>
          <a:xfrm>
            <a:off x="1787559" y="6403505"/>
            <a:ext cx="90691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4312E8F-35AE-28D5-76E2-37BB8EE4697E}"/>
              </a:ext>
            </a:extLst>
          </p:cNvPr>
          <p:cNvSpPr txBox="1"/>
          <p:nvPr/>
        </p:nvSpPr>
        <p:spPr>
          <a:xfrm>
            <a:off x="5380740" y="6412614"/>
            <a:ext cx="853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19.3M</a:t>
            </a:r>
          </a:p>
          <a:p>
            <a:r>
              <a:rPr lang="en-US" altLang="ko-KR" sz="1000" dirty="0">
                <a:solidFill>
                  <a:schemeClr val="accent1">
                    <a:lumMod val="75000"/>
                  </a:schemeClr>
                </a:solidFill>
              </a:rPr>
              <a:t>(19300mm)</a:t>
            </a:r>
            <a:endParaRPr lang="ko-KR" alt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328A68-3EA5-5A71-9FB3-4F47F660D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48" y="476494"/>
            <a:ext cx="2079130" cy="387903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9716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03B5A5-99A8-7BCB-F3F8-BF9998D8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간판 배치도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0888ED2-A2C2-4F59-16AD-A3FC6628C2FF}"/>
              </a:ext>
            </a:extLst>
          </p:cNvPr>
          <p:cNvGrpSpPr/>
          <p:nvPr/>
        </p:nvGrpSpPr>
        <p:grpSpPr>
          <a:xfrm>
            <a:off x="1995948" y="1690688"/>
            <a:ext cx="9593826" cy="4904889"/>
            <a:chOff x="58943" y="434565"/>
            <a:chExt cx="11819882" cy="6378159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7D89D65C-7DB8-FCEE-C9F0-024ABBC83181}"/>
                </a:ext>
              </a:extLst>
            </p:cNvPr>
            <p:cNvSpPr/>
            <p:nvPr/>
          </p:nvSpPr>
          <p:spPr>
            <a:xfrm>
              <a:off x="1837853" y="434565"/>
              <a:ext cx="2272420" cy="27612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E41E706-F723-36C6-CE61-B1EAA1789FEA}"/>
                </a:ext>
              </a:extLst>
            </p:cNvPr>
            <p:cNvSpPr/>
            <p:nvPr/>
          </p:nvSpPr>
          <p:spPr>
            <a:xfrm>
              <a:off x="4110183" y="2678545"/>
              <a:ext cx="6761015" cy="33250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7EA1EBB-3AD0-5036-5571-1045522A0A02}"/>
                </a:ext>
              </a:extLst>
            </p:cNvPr>
            <p:cNvSpPr/>
            <p:nvPr/>
          </p:nvSpPr>
          <p:spPr>
            <a:xfrm>
              <a:off x="1841432" y="3205018"/>
              <a:ext cx="2272420" cy="27986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화살표 연결선 6">
              <a:extLst>
                <a:ext uri="{FF2B5EF4-FFF2-40B4-BE49-F238E27FC236}">
                  <a16:creationId xmlns:a16="http://schemas.microsoft.com/office/drawing/2014/main" id="{27AEDC3A-4ED0-F7A4-6868-13859DA2B967}"/>
                </a:ext>
              </a:extLst>
            </p:cNvPr>
            <p:cNvCxnSpPr>
              <a:cxnSpLocks/>
            </p:cNvCxnSpPr>
            <p:nvPr/>
          </p:nvCxnSpPr>
          <p:spPr>
            <a:xfrm>
              <a:off x="830929" y="434565"/>
              <a:ext cx="0" cy="556907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0F0F85-5329-C91E-F213-D9EEAE10BB2A}"/>
                </a:ext>
              </a:extLst>
            </p:cNvPr>
            <p:cNvSpPr txBox="1"/>
            <p:nvPr/>
          </p:nvSpPr>
          <p:spPr>
            <a:xfrm>
              <a:off x="964406" y="1815173"/>
              <a:ext cx="7857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/>
                <a:t>8.1M</a:t>
              </a:r>
            </a:p>
            <a:p>
              <a:r>
                <a:rPr lang="en-US" altLang="ko-KR" sz="1000" dirty="0"/>
                <a:t>(8100mm)</a:t>
              </a:r>
              <a:endParaRPr lang="ko-KR" altLang="en-US" sz="1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945BEA-281F-1EDB-5194-3EE2A5E3878C}"/>
                </a:ext>
              </a:extLst>
            </p:cNvPr>
            <p:cNvSpPr txBox="1"/>
            <p:nvPr/>
          </p:nvSpPr>
          <p:spPr>
            <a:xfrm>
              <a:off x="964406" y="4199598"/>
              <a:ext cx="7857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/>
                <a:t>8.1M</a:t>
              </a:r>
            </a:p>
            <a:p>
              <a:r>
                <a:rPr lang="en-US" altLang="ko-KR" sz="1000" dirty="0"/>
                <a:t>(8100mm)</a:t>
              </a:r>
              <a:endParaRPr lang="ko-KR" altLang="en-US" sz="1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EDEFAD-D0A3-1EF3-6BE2-0A7E7E55F505}"/>
                </a:ext>
              </a:extLst>
            </p:cNvPr>
            <p:cNvSpPr txBox="1"/>
            <p:nvPr/>
          </p:nvSpPr>
          <p:spPr>
            <a:xfrm>
              <a:off x="58943" y="2687781"/>
              <a:ext cx="854721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/>
                <a:t>16.2M</a:t>
              </a:r>
            </a:p>
            <a:p>
              <a:r>
                <a:rPr lang="en-US" altLang="ko-KR" sz="1000" dirty="0"/>
                <a:t>(16200mm)</a:t>
              </a:r>
            </a:p>
            <a:p>
              <a:endParaRPr lang="en-US" altLang="ko-KR" sz="1000" dirty="0"/>
            </a:p>
            <a:p>
              <a:endParaRPr lang="en-US" altLang="ko-KR" sz="1000" dirty="0"/>
            </a:p>
            <a:p>
              <a:endParaRPr lang="en-US" altLang="ko-KR" sz="1000" dirty="0"/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16.9M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(16900mm)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1" name="직선 화살표 연결선 10">
              <a:extLst>
                <a:ext uri="{FF2B5EF4-FFF2-40B4-BE49-F238E27FC236}">
                  <a16:creationId xmlns:a16="http://schemas.microsoft.com/office/drawing/2014/main" id="{53AAE1B7-0E62-DA96-CBE3-1CAF9B6F3B81}"/>
                </a:ext>
              </a:extLst>
            </p:cNvPr>
            <p:cNvCxnSpPr/>
            <p:nvPr/>
          </p:nvCxnSpPr>
          <p:spPr>
            <a:xfrm>
              <a:off x="1662545" y="434565"/>
              <a:ext cx="0" cy="27612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33C547AE-E4B3-C7D4-D6C6-88654D701F16}"/>
                </a:ext>
              </a:extLst>
            </p:cNvPr>
            <p:cNvCxnSpPr/>
            <p:nvPr/>
          </p:nvCxnSpPr>
          <p:spPr>
            <a:xfrm>
              <a:off x="1662545" y="3219100"/>
              <a:ext cx="0" cy="27612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CA49F3D-BCA3-E535-0AD2-DC0D6469854F}"/>
                </a:ext>
              </a:extLst>
            </p:cNvPr>
            <p:cNvSpPr/>
            <p:nvPr/>
          </p:nvSpPr>
          <p:spPr>
            <a:xfrm>
              <a:off x="10797309" y="3943927"/>
              <a:ext cx="175491" cy="923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28A7483-F02D-E399-1FFA-42501C1E9407}"/>
                </a:ext>
              </a:extLst>
            </p:cNvPr>
            <p:cNvSpPr/>
            <p:nvPr/>
          </p:nvSpPr>
          <p:spPr>
            <a:xfrm>
              <a:off x="10774218" y="4869233"/>
              <a:ext cx="175491" cy="923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6737CDE-5AE6-FA5B-9DBA-FF7DB79E7010}"/>
                </a:ext>
              </a:extLst>
            </p:cNvPr>
            <p:cNvSpPr/>
            <p:nvPr/>
          </p:nvSpPr>
          <p:spPr>
            <a:xfrm>
              <a:off x="10002982" y="2130237"/>
              <a:ext cx="868216" cy="169695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계단</a:t>
              </a:r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A0843692-3AD5-F3B3-041A-EE73F9E907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37455" y="2130237"/>
              <a:ext cx="0" cy="172709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2B175A-DD85-4A30-0FBE-77ED822E5207}"/>
                </a:ext>
              </a:extLst>
            </p:cNvPr>
            <p:cNvSpPr txBox="1"/>
            <p:nvPr/>
          </p:nvSpPr>
          <p:spPr>
            <a:xfrm>
              <a:off x="11166771" y="3067883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3.05M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(305mm)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8" name="직선 화살표 연결선 17">
              <a:extLst>
                <a:ext uri="{FF2B5EF4-FFF2-40B4-BE49-F238E27FC236}">
                  <a16:creationId xmlns:a16="http://schemas.microsoft.com/office/drawing/2014/main" id="{642067DB-0384-9A4B-4498-F404E200372F}"/>
                </a:ext>
              </a:extLst>
            </p:cNvPr>
            <p:cNvCxnSpPr/>
            <p:nvPr/>
          </p:nvCxnSpPr>
          <p:spPr>
            <a:xfrm>
              <a:off x="10002982" y="2078189"/>
              <a:ext cx="85898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1749E8-967C-64B1-FCB6-EDC991A0A792}"/>
                </a:ext>
              </a:extLst>
            </p:cNvPr>
            <p:cNvSpPr txBox="1"/>
            <p:nvPr/>
          </p:nvSpPr>
          <p:spPr>
            <a:xfrm>
              <a:off x="10136916" y="1626032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2.3M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(230mm)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14C415E-C39A-553F-FF06-184CA71034A3}"/>
                </a:ext>
              </a:extLst>
            </p:cNvPr>
            <p:cNvSpPr/>
            <p:nvPr/>
          </p:nvSpPr>
          <p:spPr>
            <a:xfrm>
              <a:off x="4110182" y="2678545"/>
              <a:ext cx="5892709" cy="142239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전시실</a:t>
              </a:r>
            </a:p>
          </p:txBody>
        </p: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A80F4458-FD58-0986-4C4F-52925541C565}"/>
                </a:ext>
              </a:extLst>
            </p:cNvPr>
            <p:cNvCxnSpPr/>
            <p:nvPr/>
          </p:nvCxnSpPr>
          <p:spPr>
            <a:xfrm>
              <a:off x="5624945" y="2687781"/>
              <a:ext cx="0" cy="141316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F501B6-18E8-CFC5-D0AA-7B7CAEB82886}"/>
                </a:ext>
              </a:extLst>
            </p:cNvPr>
            <p:cNvSpPr txBox="1"/>
            <p:nvPr/>
          </p:nvSpPr>
          <p:spPr>
            <a:xfrm>
              <a:off x="5703072" y="3067883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3.3M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(330mm)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3" name="직선 화살표 연결선 22">
              <a:extLst>
                <a:ext uri="{FF2B5EF4-FFF2-40B4-BE49-F238E27FC236}">
                  <a16:creationId xmlns:a16="http://schemas.microsoft.com/office/drawing/2014/main" id="{E4B8A1BA-A00D-ABD7-F11F-16BDDF98E8A0}"/>
                </a:ext>
              </a:extLst>
            </p:cNvPr>
            <p:cNvCxnSpPr/>
            <p:nvPr/>
          </p:nvCxnSpPr>
          <p:spPr>
            <a:xfrm>
              <a:off x="4110182" y="2978715"/>
              <a:ext cx="589270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6EA897-83D9-1BE6-597F-0D9AC8DAC328}"/>
                </a:ext>
              </a:extLst>
            </p:cNvPr>
            <p:cNvSpPr txBox="1"/>
            <p:nvPr/>
          </p:nvSpPr>
          <p:spPr>
            <a:xfrm>
              <a:off x="8201471" y="2976007"/>
              <a:ext cx="718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6.6M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(660mm)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E82C024D-AD00-7BED-1C01-6D8369B507CD}"/>
                </a:ext>
              </a:extLst>
            </p:cNvPr>
            <p:cNvCxnSpPr/>
            <p:nvPr/>
          </p:nvCxnSpPr>
          <p:spPr>
            <a:xfrm>
              <a:off x="5624561" y="4100943"/>
              <a:ext cx="0" cy="189345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E7BFDE-0897-ECDD-B306-ADB4D53A5F94}"/>
                </a:ext>
              </a:extLst>
            </p:cNvPr>
            <p:cNvSpPr txBox="1"/>
            <p:nvPr/>
          </p:nvSpPr>
          <p:spPr>
            <a:xfrm>
              <a:off x="5629268" y="4701298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4.5M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(450mm)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3F8F8212-B73C-DFBE-1305-879976F38BC5}"/>
                </a:ext>
              </a:extLst>
            </p:cNvPr>
            <p:cNvCxnSpPr/>
            <p:nvPr/>
          </p:nvCxnSpPr>
          <p:spPr>
            <a:xfrm>
              <a:off x="6415126" y="2687781"/>
              <a:ext cx="0" cy="33066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0A4F8D-D20A-9D54-99A2-7D47A1E915E8}"/>
                </a:ext>
              </a:extLst>
            </p:cNvPr>
            <p:cNvSpPr txBox="1"/>
            <p:nvPr/>
          </p:nvSpPr>
          <p:spPr>
            <a:xfrm>
              <a:off x="6495992" y="4208823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7.8M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(780mm)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71403D21-4943-B43B-3351-B61E5F988336}"/>
                </a:ext>
              </a:extLst>
            </p:cNvPr>
            <p:cNvCxnSpPr/>
            <p:nvPr/>
          </p:nvCxnSpPr>
          <p:spPr>
            <a:xfrm>
              <a:off x="1837762" y="2493818"/>
              <a:ext cx="22724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D2B22E-1005-6524-50B0-197A62C1B4F7}"/>
                </a:ext>
              </a:extLst>
            </p:cNvPr>
            <p:cNvSpPr txBox="1"/>
            <p:nvPr/>
          </p:nvSpPr>
          <p:spPr>
            <a:xfrm>
              <a:off x="2616342" y="2007668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5.6M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(560mm)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809EC3-7657-C9A1-25DC-A28E74C39031}"/>
                </a:ext>
              </a:extLst>
            </p:cNvPr>
            <p:cNvSpPr txBox="1"/>
            <p:nvPr/>
          </p:nvSpPr>
          <p:spPr>
            <a:xfrm>
              <a:off x="10856753" y="4268096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/>
                <a:t>출입문</a:t>
              </a:r>
            </a:p>
          </p:txBody>
        </p:sp>
        <p:cxnSp>
          <p:nvCxnSpPr>
            <p:cNvPr id="32" name="직선 화살표 연결선 31">
              <a:extLst>
                <a:ext uri="{FF2B5EF4-FFF2-40B4-BE49-F238E27FC236}">
                  <a16:creationId xmlns:a16="http://schemas.microsoft.com/office/drawing/2014/main" id="{11F537FF-6EFA-7719-34C0-F1666835B93E}"/>
                </a:ext>
              </a:extLst>
            </p:cNvPr>
            <p:cNvCxnSpPr>
              <a:cxnSpLocks/>
            </p:cNvCxnSpPr>
            <p:nvPr/>
          </p:nvCxnSpPr>
          <p:spPr>
            <a:xfrm>
              <a:off x="4110181" y="6188350"/>
              <a:ext cx="674657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065BE8-DE47-DFEA-662B-0482080464FD}"/>
                </a:ext>
              </a:extLst>
            </p:cNvPr>
            <p:cNvSpPr txBox="1"/>
            <p:nvPr/>
          </p:nvSpPr>
          <p:spPr>
            <a:xfrm>
              <a:off x="7351558" y="60033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13.7M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(13700mm)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119E32F4-0AF0-E93A-CF7F-2665576925DB}"/>
                </a:ext>
              </a:extLst>
            </p:cNvPr>
            <p:cNvCxnSpPr/>
            <p:nvPr/>
          </p:nvCxnSpPr>
          <p:spPr>
            <a:xfrm>
              <a:off x="1787559" y="6206822"/>
              <a:ext cx="22724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30E944-B67E-AF72-C221-BDA21356B3AB}"/>
                </a:ext>
              </a:extLst>
            </p:cNvPr>
            <p:cNvSpPr txBox="1"/>
            <p:nvPr/>
          </p:nvSpPr>
          <p:spPr>
            <a:xfrm>
              <a:off x="2566139" y="5803796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5.6M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(560mm)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36" name="직선 화살표 연결선 35">
              <a:extLst>
                <a:ext uri="{FF2B5EF4-FFF2-40B4-BE49-F238E27FC236}">
                  <a16:creationId xmlns:a16="http://schemas.microsoft.com/office/drawing/2014/main" id="{987AFC16-B097-2668-F065-4D440CA53C5C}"/>
                </a:ext>
              </a:extLst>
            </p:cNvPr>
            <p:cNvCxnSpPr>
              <a:cxnSpLocks/>
            </p:cNvCxnSpPr>
            <p:nvPr/>
          </p:nvCxnSpPr>
          <p:spPr>
            <a:xfrm>
              <a:off x="1787559" y="6403505"/>
              <a:ext cx="906919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FD7DFF-1D43-E5BB-5041-D66AA5432ECF}"/>
                </a:ext>
              </a:extLst>
            </p:cNvPr>
            <p:cNvSpPr txBox="1"/>
            <p:nvPr/>
          </p:nvSpPr>
          <p:spPr>
            <a:xfrm>
              <a:off x="5380740" y="6412614"/>
              <a:ext cx="85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19.3M</a:t>
              </a:r>
            </a:p>
            <a:p>
              <a:r>
                <a:rPr lang="en-US" altLang="ko-KR" sz="1000" dirty="0">
                  <a:solidFill>
                    <a:schemeClr val="accent1">
                      <a:lumMod val="75000"/>
                    </a:schemeClr>
                  </a:solidFill>
                </a:rPr>
                <a:t>(19300mm)</a:t>
              </a:r>
              <a:endParaRPr lang="ko-KR" altLang="en-US" sz="1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38" name="Picture 1">
              <a:extLst>
                <a:ext uri="{FF2B5EF4-FFF2-40B4-BE49-F238E27FC236}">
                  <a16:creationId xmlns:a16="http://schemas.microsoft.com/office/drawing/2014/main" id="{4C4C686B-DD36-8089-5F2C-849545EF7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9448" y="476494"/>
              <a:ext cx="2079130" cy="387903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D53C706-65EE-FDBE-9E3F-516DF9A33CD6}"/>
              </a:ext>
            </a:extLst>
          </p:cNvPr>
          <p:cNvGrpSpPr/>
          <p:nvPr/>
        </p:nvGrpSpPr>
        <p:grpSpPr>
          <a:xfrm>
            <a:off x="8239407" y="3292536"/>
            <a:ext cx="1819134" cy="1300607"/>
            <a:chOff x="2960660" y="1751591"/>
            <a:chExt cx="2250571" cy="1576748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03DB1FD8-7D15-66B6-BEB3-A9AFE235B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60660" y="1751591"/>
              <a:ext cx="2250571" cy="1576748"/>
            </a:xfrm>
            <a:prstGeom prst="rect">
              <a:avLst/>
            </a:prstGeom>
          </p:spPr>
        </p:pic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64503648-818A-CF66-B82E-91C528D20C96}"/>
                </a:ext>
              </a:extLst>
            </p:cNvPr>
            <p:cNvSpPr/>
            <p:nvPr/>
          </p:nvSpPr>
          <p:spPr>
            <a:xfrm>
              <a:off x="3362078" y="2318811"/>
              <a:ext cx="1585258" cy="47314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자재 창고</a:t>
              </a:r>
              <a:endParaRPr lang="en-US" altLang="ko-KR" dirty="0"/>
            </a:p>
            <a:p>
              <a:pPr algn="ctr"/>
              <a:r>
                <a:rPr lang="ko-KR" altLang="en-US" dirty="0"/>
                <a:t>㈜넥소</a:t>
              </a:r>
            </a:p>
          </p:txBody>
        </p:sp>
      </p:grpSp>
      <p:pic>
        <p:nvPicPr>
          <p:cNvPr id="44" name="그림 43">
            <a:extLst>
              <a:ext uri="{FF2B5EF4-FFF2-40B4-BE49-F238E27FC236}">
                <a16:creationId xmlns:a16="http://schemas.microsoft.com/office/drawing/2014/main" id="{43771418-5021-E7F5-E126-11EA9BB80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547" y="4741016"/>
            <a:ext cx="2105356" cy="1435555"/>
          </a:xfrm>
          <a:prstGeom prst="rect">
            <a:avLst/>
          </a:prstGeom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9062FEE6-6EC0-C39D-85D1-433956F5953E}"/>
              </a:ext>
            </a:extLst>
          </p:cNvPr>
          <p:cNvSpPr/>
          <p:nvPr/>
        </p:nvSpPr>
        <p:spPr>
          <a:xfrm>
            <a:off x="9124224" y="5248389"/>
            <a:ext cx="1296130" cy="4208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공구 창고</a:t>
            </a:r>
            <a:endParaRPr lang="en-US" altLang="ko-KR" dirty="0"/>
          </a:p>
          <a:p>
            <a:pPr algn="ctr"/>
            <a:r>
              <a:rPr lang="ko-KR" altLang="en-US" dirty="0"/>
              <a:t>㈜넥소</a:t>
            </a: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0609DFFB-442B-1837-3AC5-DDE455234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435" y="3740187"/>
            <a:ext cx="1965296" cy="1175681"/>
          </a:xfrm>
          <a:prstGeom prst="rect">
            <a:avLst/>
          </a:prstGeom>
        </p:spPr>
      </p:pic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5CF18407-8074-9A33-D0E4-4B8FD7793AA4}"/>
              </a:ext>
            </a:extLst>
          </p:cNvPr>
          <p:cNvSpPr/>
          <p:nvPr/>
        </p:nvSpPr>
        <p:spPr>
          <a:xfrm>
            <a:off x="3347300" y="4273687"/>
            <a:ext cx="1857141" cy="4171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칠판 생산 </a:t>
            </a:r>
            <a:r>
              <a:rPr lang="en-US" altLang="ko-KR" sz="1200" dirty="0"/>
              <a:t> </a:t>
            </a:r>
            <a:r>
              <a:rPr lang="ko-KR" altLang="en-US" sz="1200" dirty="0"/>
              <a:t>작업대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307278E8-5600-1A02-1FFE-9085EE607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93" y="5333976"/>
            <a:ext cx="2144519" cy="1333168"/>
          </a:xfrm>
          <a:prstGeom prst="rect">
            <a:avLst/>
          </a:prstGeom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70DA48C-5F5D-E513-85D6-4348CC48EF87}"/>
              </a:ext>
            </a:extLst>
          </p:cNvPr>
          <p:cNvSpPr/>
          <p:nvPr/>
        </p:nvSpPr>
        <p:spPr>
          <a:xfrm>
            <a:off x="6144995" y="5949960"/>
            <a:ext cx="1769360" cy="3326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칠판 포장</a:t>
            </a:r>
            <a:r>
              <a:rPr lang="en-US" altLang="ko-KR" sz="1200" dirty="0"/>
              <a:t>/ </a:t>
            </a:r>
            <a:r>
              <a:rPr lang="ko-KR" altLang="en-US" sz="1200" dirty="0"/>
              <a:t>출하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7B8010DE-0E0B-D8CB-1DA9-5B736920D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901" y="5343921"/>
            <a:ext cx="2189226" cy="1360961"/>
          </a:xfrm>
          <a:prstGeom prst="rect">
            <a:avLst/>
          </a:prstGeom>
        </p:spPr>
      </p:pic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5D1B1291-DDC5-A240-B830-45980F8D6678}"/>
              </a:ext>
            </a:extLst>
          </p:cNvPr>
          <p:cNvSpPr/>
          <p:nvPr/>
        </p:nvSpPr>
        <p:spPr>
          <a:xfrm>
            <a:off x="3683632" y="5944616"/>
            <a:ext cx="2018945" cy="4812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전자 기능점검 </a:t>
            </a:r>
            <a:r>
              <a:rPr lang="en-US" altLang="ko-KR" sz="1200" dirty="0"/>
              <a:t>/ Aging</a:t>
            </a:r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C0F13854-43C4-F43E-79C7-42AB9DDDA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059" y="1358492"/>
            <a:ext cx="2293086" cy="1371772"/>
          </a:xfrm>
          <a:prstGeom prst="rect">
            <a:avLst/>
          </a:prstGeom>
        </p:spPr>
      </p:pic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332C22F6-F934-8421-A3F4-AD6ED18D6629}"/>
              </a:ext>
            </a:extLst>
          </p:cNvPr>
          <p:cNvSpPr/>
          <p:nvPr/>
        </p:nvSpPr>
        <p:spPr>
          <a:xfrm>
            <a:off x="3444719" y="1974802"/>
            <a:ext cx="1627386" cy="5135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공장 회의실</a:t>
            </a:r>
            <a:endParaRPr lang="en-US" altLang="ko-KR" sz="1200" dirty="0"/>
          </a:p>
          <a:p>
            <a:pPr algn="ctr"/>
            <a:r>
              <a:rPr lang="ko-KR" altLang="en-US" sz="1200" dirty="0"/>
              <a:t>㈜ </a:t>
            </a:r>
            <a:r>
              <a:rPr lang="ko-KR" altLang="en-US" sz="1200" dirty="0" err="1"/>
              <a:t>넥</a:t>
            </a:r>
            <a:r>
              <a:rPr lang="ko-KR" altLang="en-US" sz="1200" dirty="0"/>
              <a:t> 소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048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88545A-8CF1-2B6B-D7B1-500A555E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공장등록 신청서에 작성</a:t>
            </a:r>
            <a:r>
              <a:rPr lang="en-US" altLang="ko-KR" dirty="0"/>
              <a:t>/</a:t>
            </a:r>
            <a:r>
              <a:rPr lang="ko-KR" altLang="en-US" dirty="0"/>
              <a:t>제출 했던 </a:t>
            </a:r>
            <a:br>
              <a:rPr lang="en-US" altLang="ko-KR" dirty="0"/>
            </a:br>
            <a:r>
              <a:rPr lang="ko-KR" altLang="en-US" dirty="0"/>
              <a:t>생산시설 명세서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C750C8-C44F-8B65-74F3-4C9D19A01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공장심사 당일 준비되지 </a:t>
            </a:r>
            <a:endParaRPr lang="en-US" altLang="ko-KR" dirty="0"/>
          </a:p>
          <a:p>
            <a:r>
              <a:rPr lang="ko-KR" altLang="en-US" dirty="0"/>
              <a:t>못한 생산시설은 </a:t>
            </a:r>
            <a:endParaRPr lang="en-US" altLang="ko-KR" dirty="0"/>
          </a:p>
          <a:p>
            <a:r>
              <a:rPr lang="en-US" altLang="ko-KR" dirty="0"/>
              <a:t>1</a:t>
            </a:r>
            <a:r>
              <a:rPr lang="ko-KR" altLang="en-US" dirty="0"/>
              <a:t>주일 이내</a:t>
            </a:r>
            <a:endParaRPr lang="en-US" altLang="ko-KR" dirty="0"/>
          </a:p>
          <a:p>
            <a:r>
              <a:rPr lang="ko-KR" altLang="en-US" dirty="0"/>
              <a:t>구비 예정이라고 </a:t>
            </a:r>
            <a:endParaRPr lang="en-US" altLang="ko-KR" dirty="0"/>
          </a:p>
          <a:p>
            <a:r>
              <a:rPr lang="ko-KR" altLang="en-US" dirty="0"/>
              <a:t>설명해도 될 듯함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9E6E3F-BF76-DA42-116C-FE5DA0AE3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64" y="1962660"/>
            <a:ext cx="5969435" cy="349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9A063F-EB12-1E11-F7F5-DCE0EF4D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공장등록 신청서에 작성</a:t>
            </a:r>
            <a:r>
              <a:rPr lang="en-US" altLang="ko-KR" dirty="0"/>
              <a:t>/</a:t>
            </a:r>
            <a:r>
              <a:rPr lang="ko-KR" altLang="en-US" dirty="0"/>
              <a:t>제출 했던 </a:t>
            </a:r>
            <a:br>
              <a:rPr lang="en-US" altLang="ko-KR" dirty="0"/>
            </a:br>
            <a:r>
              <a:rPr lang="ko-KR" altLang="en-US" dirty="0"/>
              <a:t>생산공정도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775B9E-371D-8F9D-7597-8913334E4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3C23A2E-C723-AA31-61FA-B042AAEB1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437" y="1709799"/>
            <a:ext cx="5765579" cy="44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58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286</Words>
  <Application>Microsoft Office PowerPoint</Application>
  <PresentationFormat>와이드스크린</PresentationFormat>
  <Paragraphs>120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㈜넥소 공장 등록 현장 실사 대응을 위한 준비물품 List</vt:lpstr>
      <vt:lpstr> 벽(문)부착형 간판 3개</vt:lpstr>
      <vt:lpstr>천정 부착형 간판 4개</vt:lpstr>
      <vt:lpstr>PowerPoint 프레젠테이션</vt:lpstr>
      <vt:lpstr>간판 배치도</vt:lpstr>
      <vt:lpstr>공장등록 신청서에 작성/제출 했던  생산시설 명세서</vt:lpstr>
      <vt:lpstr>공장등록 신청서에 작성/제출 했던  생산공정도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1</cp:revision>
  <dcterms:created xsi:type="dcterms:W3CDTF">2025-01-20T02:57:28Z</dcterms:created>
  <dcterms:modified xsi:type="dcterms:W3CDTF">2025-01-20T04:50:35Z</dcterms:modified>
</cp:coreProperties>
</file>