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62" r:id="rId6"/>
    <p:sldId id="263" r:id="rId7"/>
    <p:sldId id="258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74A23A-4D07-4064-9532-10AD8940A5D2}" v="39" dt="2025-03-13T09:51:38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B174A23A-4D07-4064-9532-10AD8940A5D2}"/>
    <pc:docChg chg="undo custSel addSld delSld modSld sldOrd">
      <pc:chgData name="kyung Duk Ko" userId="9fc98e9f7b9a0c83" providerId="LiveId" clId="{B174A23A-4D07-4064-9532-10AD8940A5D2}" dt="2025-03-13T09:51:38.886" v="1343"/>
      <pc:docMkLst>
        <pc:docMk/>
      </pc:docMkLst>
      <pc:sldChg chg="modSp mod">
        <pc:chgData name="kyung Duk Ko" userId="9fc98e9f7b9a0c83" providerId="LiveId" clId="{B174A23A-4D07-4064-9532-10AD8940A5D2}" dt="2025-03-13T01:37:26.521" v="891" actId="313"/>
        <pc:sldMkLst>
          <pc:docMk/>
          <pc:sldMk cId="1448464666" sldId="256"/>
        </pc:sldMkLst>
        <pc:spChg chg="mod">
          <ac:chgData name="kyung Duk Ko" userId="9fc98e9f7b9a0c83" providerId="LiveId" clId="{B174A23A-4D07-4064-9532-10AD8940A5D2}" dt="2025-03-13T01:37:26.521" v="891" actId="313"/>
          <ac:spMkLst>
            <pc:docMk/>
            <pc:sldMk cId="1448464666" sldId="256"/>
            <ac:spMk id="3" creationId="{54BDEA9F-D069-1E05-DCBB-90038E19CBAF}"/>
          </ac:spMkLst>
        </pc:spChg>
      </pc:sldChg>
      <pc:sldChg chg="addSp delSp modSp mod">
        <pc:chgData name="kyung Duk Ko" userId="9fc98e9f7b9a0c83" providerId="LiveId" clId="{B174A23A-4D07-4064-9532-10AD8940A5D2}" dt="2025-03-13T02:11:52.239" v="1226"/>
        <pc:sldMkLst>
          <pc:docMk/>
          <pc:sldMk cId="693319052" sldId="257"/>
        </pc:sldMkLst>
        <pc:spChg chg="mod">
          <ac:chgData name="kyung Duk Ko" userId="9fc98e9f7b9a0c83" providerId="LiveId" clId="{B174A23A-4D07-4064-9532-10AD8940A5D2}" dt="2025-03-13T01:37:20.400" v="890" actId="20577"/>
          <ac:spMkLst>
            <pc:docMk/>
            <pc:sldMk cId="693319052" sldId="257"/>
            <ac:spMk id="2" creationId="{71765B42-C293-A174-47BA-BD4EA199A258}"/>
          </ac:spMkLst>
        </pc:spChg>
        <pc:spChg chg="add mod">
          <ac:chgData name="kyung Duk Ko" userId="9fc98e9f7b9a0c83" providerId="LiveId" clId="{B174A23A-4D07-4064-9532-10AD8940A5D2}" dt="2025-03-13T02:10:57.775" v="1225" actId="113"/>
          <ac:spMkLst>
            <pc:docMk/>
            <pc:sldMk cId="693319052" sldId="257"/>
            <ac:spMk id="9" creationId="{333937ED-5FCE-6E48-24A1-BD614E9918CF}"/>
          </ac:spMkLst>
        </pc:spChg>
        <pc:graphicFrameChg chg="add mod">
          <ac:chgData name="kyung Duk Ko" userId="9fc98e9f7b9a0c83" providerId="LiveId" clId="{B174A23A-4D07-4064-9532-10AD8940A5D2}" dt="2025-03-13T02:11:52.239" v="1226"/>
          <ac:graphicFrameMkLst>
            <pc:docMk/>
            <pc:sldMk cId="693319052" sldId="257"/>
            <ac:graphicFrameMk id="3" creationId="{D0F36911-08CC-7BEC-9418-F0258B22885C}"/>
          </ac:graphicFrameMkLst>
        </pc:graphicFrameChg>
        <pc:picChg chg="add del mod modCrop">
          <ac:chgData name="kyung Duk Ko" userId="9fc98e9f7b9a0c83" providerId="LiveId" clId="{B174A23A-4D07-4064-9532-10AD8940A5D2}" dt="2025-03-13T01:47:05.797" v="1171" actId="21"/>
          <ac:picMkLst>
            <pc:docMk/>
            <pc:sldMk cId="693319052" sldId="257"/>
            <ac:picMk id="5" creationId="{B0B12F8C-7BE7-EF5A-5E1C-3C0BFB3615E2}"/>
          </ac:picMkLst>
        </pc:picChg>
      </pc:sldChg>
      <pc:sldChg chg="addSp delSp modSp add mod ord">
        <pc:chgData name="kyung Duk Ko" userId="9fc98e9f7b9a0c83" providerId="LiveId" clId="{B174A23A-4D07-4064-9532-10AD8940A5D2}" dt="2025-03-13T03:07:37.529" v="1341" actId="1076"/>
        <pc:sldMkLst>
          <pc:docMk/>
          <pc:sldMk cId="3886981093" sldId="258"/>
        </pc:sldMkLst>
        <pc:spChg chg="mod">
          <ac:chgData name="kyung Duk Ko" userId="9fc98e9f7b9a0c83" providerId="LiveId" clId="{B174A23A-4D07-4064-9532-10AD8940A5D2}" dt="2025-03-13T02:12:17.151" v="1227" actId="20577"/>
          <ac:spMkLst>
            <pc:docMk/>
            <pc:sldMk cId="3886981093" sldId="258"/>
            <ac:spMk id="2" creationId="{AE612778-6C38-D8C2-419C-36EC503376E4}"/>
          </ac:spMkLst>
        </pc:spChg>
        <pc:spChg chg="add mod">
          <ac:chgData name="kyung Duk Ko" userId="9fc98e9f7b9a0c83" providerId="LiveId" clId="{B174A23A-4D07-4064-9532-10AD8940A5D2}" dt="2025-02-27T08:15:20.322" v="479" actId="164"/>
          <ac:spMkLst>
            <pc:docMk/>
            <pc:sldMk cId="3886981093" sldId="258"/>
            <ac:spMk id="6" creationId="{83308621-21B6-C623-DC54-94BF4336C0AE}"/>
          </ac:spMkLst>
        </pc:spChg>
        <pc:spChg chg="add mod">
          <ac:chgData name="kyung Duk Ko" userId="9fc98e9f7b9a0c83" providerId="LiveId" clId="{B174A23A-4D07-4064-9532-10AD8940A5D2}" dt="2025-02-27T08:15:25.436" v="480" actId="1076"/>
          <ac:spMkLst>
            <pc:docMk/>
            <pc:sldMk cId="3886981093" sldId="258"/>
            <ac:spMk id="7" creationId="{29EC5EB8-9A9C-C8EA-A874-5A4473526D3A}"/>
          </ac:spMkLst>
        </pc:spChg>
        <pc:spChg chg="add mod">
          <ac:chgData name="kyung Duk Ko" userId="9fc98e9f7b9a0c83" providerId="LiveId" clId="{B174A23A-4D07-4064-9532-10AD8940A5D2}" dt="2025-02-27T08:15:20.322" v="479" actId="164"/>
          <ac:spMkLst>
            <pc:docMk/>
            <pc:sldMk cId="3886981093" sldId="258"/>
            <ac:spMk id="8" creationId="{BB292E3F-B547-0DA0-0D63-373161E046DE}"/>
          </ac:spMkLst>
        </pc:spChg>
        <pc:spChg chg="mod">
          <ac:chgData name="kyung Duk Ko" userId="9fc98e9f7b9a0c83" providerId="LiveId" clId="{B174A23A-4D07-4064-9532-10AD8940A5D2}" dt="2025-02-27T08:21:17.156" v="781" actId="12"/>
          <ac:spMkLst>
            <pc:docMk/>
            <pc:sldMk cId="3886981093" sldId="258"/>
            <ac:spMk id="9" creationId="{D0A2E7F9-118F-2635-3FB9-CFDCE8CE9ABE}"/>
          </ac:spMkLst>
        </pc:spChg>
        <pc:spChg chg="add mod">
          <ac:chgData name="kyung Duk Ko" userId="9fc98e9f7b9a0c83" providerId="LiveId" clId="{B174A23A-4D07-4064-9532-10AD8940A5D2}" dt="2025-02-27T08:15:02.866" v="475" actId="1076"/>
          <ac:spMkLst>
            <pc:docMk/>
            <pc:sldMk cId="3886981093" sldId="258"/>
            <ac:spMk id="10" creationId="{87048377-C264-BF5D-02A1-D42A374E195F}"/>
          </ac:spMkLst>
        </pc:spChg>
        <pc:spChg chg="add mod">
          <ac:chgData name="kyung Duk Ko" userId="9fc98e9f7b9a0c83" providerId="LiveId" clId="{B174A23A-4D07-4064-9532-10AD8940A5D2}" dt="2025-02-27T08:15:20.322" v="479" actId="164"/>
          <ac:spMkLst>
            <pc:docMk/>
            <pc:sldMk cId="3886981093" sldId="258"/>
            <ac:spMk id="11" creationId="{60384A18-6EE1-C81D-7F4D-3F1511A55E43}"/>
          </ac:spMkLst>
        </pc:spChg>
        <pc:spChg chg="add mod">
          <ac:chgData name="kyung Duk Ko" userId="9fc98e9f7b9a0c83" providerId="LiveId" clId="{B174A23A-4D07-4064-9532-10AD8940A5D2}" dt="2025-02-27T10:53:55.005" v="828" actId="164"/>
          <ac:spMkLst>
            <pc:docMk/>
            <pc:sldMk cId="3886981093" sldId="258"/>
            <ac:spMk id="17" creationId="{E086DE8D-94DD-E69F-8AF8-CDA4206DEBD0}"/>
          </ac:spMkLst>
        </pc:spChg>
        <pc:spChg chg="add mod">
          <ac:chgData name="kyung Duk Ko" userId="9fc98e9f7b9a0c83" providerId="LiveId" clId="{B174A23A-4D07-4064-9532-10AD8940A5D2}" dt="2025-02-27T10:53:55.005" v="828" actId="164"/>
          <ac:spMkLst>
            <pc:docMk/>
            <pc:sldMk cId="3886981093" sldId="258"/>
            <ac:spMk id="18" creationId="{07C3C249-E451-C04E-4A0D-31A9B962AC9D}"/>
          </ac:spMkLst>
        </pc:spChg>
        <pc:spChg chg="add mod">
          <ac:chgData name="kyung Duk Ko" userId="9fc98e9f7b9a0c83" providerId="LiveId" clId="{B174A23A-4D07-4064-9532-10AD8940A5D2}" dt="2025-02-27T10:53:55.005" v="828" actId="164"/>
          <ac:spMkLst>
            <pc:docMk/>
            <pc:sldMk cId="3886981093" sldId="258"/>
            <ac:spMk id="19" creationId="{C8178AC1-9F40-3652-7011-2C4EEFA05AA0}"/>
          </ac:spMkLst>
        </pc:spChg>
        <pc:spChg chg="add mod">
          <ac:chgData name="kyung Duk Ko" userId="9fc98e9f7b9a0c83" providerId="LiveId" clId="{B174A23A-4D07-4064-9532-10AD8940A5D2}" dt="2025-02-27T10:53:55.005" v="828" actId="164"/>
          <ac:spMkLst>
            <pc:docMk/>
            <pc:sldMk cId="3886981093" sldId="258"/>
            <ac:spMk id="20" creationId="{51DC460E-3B93-4288-B7D8-6506AD8CBF67}"/>
          </ac:spMkLst>
        </pc:spChg>
        <pc:grpChg chg="add mod">
          <ac:chgData name="kyung Duk Ko" userId="9fc98e9f7b9a0c83" providerId="LiveId" clId="{B174A23A-4D07-4064-9532-10AD8940A5D2}" dt="2025-03-13T03:07:35.091" v="1340" actId="1076"/>
          <ac:grpSpMkLst>
            <pc:docMk/>
            <pc:sldMk cId="3886981093" sldId="258"/>
            <ac:grpSpMk id="12" creationId="{8B41AF48-09BB-20B4-4993-19A85C42BB44}"/>
          </ac:grpSpMkLst>
        </pc:grpChg>
        <pc:grpChg chg="add mod">
          <ac:chgData name="kyung Duk Ko" userId="9fc98e9f7b9a0c83" providerId="LiveId" clId="{B174A23A-4D07-4064-9532-10AD8940A5D2}" dt="2025-03-13T03:07:37.529" v="1341" actId="1076"/>
          <ac:grpSpMkLst>
            <pc:docMk/>
            <pc:sldMk cId="3886981093" sldId="258"/>
            <ac:grpSpMk id="21" creationId="{6DC2D561-FD5B-F02C-E5C8-3EFDDF54FBD9}"/>
          </ac:grpSpMkLst>
        </pc:grpChg>
        <pc:picChg chg="add mod modCrop">
          <ac:chgData name="kyung Duk Ko" userId="9fc98e9f7b9a0c83" providerId="LiveId" clId="{B174A23A-4D07-4064-9532-10AD8940A5D2}" dt="2025-02-27T08:15:20.322" v="479" actId="164"/>
          <ac:picMkLst>
            <pc:docMk/>
            <pc:sldMk cId="3886981093" sldId="258"/>
            <ac:picMk id="4" creationId="{1909A1ED-124D-A601-4F17-9FB29FED5D8B}"/>
          </ac:picMkLst>
        </pc:picChg>
        <pc:picChg chg="add mod">
          <ac:chgData name="kyung Duk Ko" userId="9fc98e9f7b9a0c83" providerId="LiveId" clId="{B174A23A-4D07-4064-9532-10AD8940A5D2}" dt="2025-02-27T10:53:55.005" v="828" actId="164"/>
          <ac:picMkLst>
            <pc:docMk/>
            <pc:sldMk cId="3886981093" sldId="258"/>
            <ac:picMk id="14" creationId="{07508395-E92C-CFFD-7300-C70AE51870B9}"/>
          </ac:picMkLst>
        </pc:picChg>
        <pc:picChg chg="add mod">
          <ac:chgData name="kyung Duk Ko" userId="9fc98e9f7b9a0c83" providerId="LiveId" clId="{B174A23A-4D07-4064-9532-10AD8940A5D2}" dt="2025-02-27T10:53:55.005" v="828" actId="164"/>
          <ac:picMkLst>
            <pc:docMk/>
            <pc:sldMk cId="3886981093" sldId="258"/>
            <ac:picMk id="16" creationId="{5962EEB7-CB26-47C3-7692-4C50115A8707}"/>
          </ac:picMkLst>
        </pc:picChg>
      </pc:sldChg>
      <pc:sldChg chg="addSp modSp new mod ord">
        <pc:chgData name="kyung Duk Ko" userId="9fc98e9f7b9a0c83" providerId="LiveId" clId="{B174A23A-4D07-4064-9532-10AD8940A5D2}" dt="2025-03-13T01:47:19.386" v="1174" actId="14100"/>
        <pc:sldMkLst>
          <pc:docMk/>
          <pc:sldMk cId="3931878543" sldId="259"/>
        </pc:sldMkLst>
        <pc:spChg chg="mod">
          <ac:chgData name="kyung Duk Ko" userId="9fc98e9f7b9a0c83" providerId="LiveId" clId="{B174A23A-4D07-4064-9532-10AD8940A5D2}" dt="2025-03-13T01:46:58.958" v="1169"/>
          <ac:spMkLst>
            <pc:docMk/>
            <pc:sldMk cId="3931878543" sldId="259"/>
            <ac:spMk id="2" creationId="{9908871F-CE32-0B57-A50F-D6F55D307AAF}"/>
          </ac:spMkLst>
        </pc:spChg>
        <pc:picChg chg="add mod">
          <ac:chgData name="kyung Duk Ko" userId="9fc98e9f7b9a0c83" providerId="LiveId" clId="{B174A23A-4D07-4064-9532-10AD8940A5D2}" dt="2025-03-13T01:47:19.386" v="1174" actId="14100"/>
          <ac:picMkLst>
            <pc:docMk/>
            <pc:sldMk cId="3931878543" sldId="259"/>
            <ac:picMk id="5" creationId="{B0B12F8C-7BE7-EF5A-5E1C-3C0BFB3615E2}"/>
          </ac:picMkLst>
        </pc:picChg>
      </pc:sldChg>
      <pc:sldChg chg="new del">
        <pc:chgData name="kyung Duk Ko" userId="9fc98e9f7b9a0c83" providerId="LiveId" clId="{B174A23A-4D07-4064-9532-10AD8940A5D2}" dt="2025-03-13T02:47:09.319" v="1258" actId="47"/>
        <pc:sldMkLst>
          <pc:docMk/>
          <pc:sldMk cId="3781566762" sldId="260"/>
        </pc:sldMkLst>
      </pc:sldChg>
      <pc:sldChg chg="addSp modSp new mod">
        <pc:chgData name="kyung Duk Ko" userId="9fc98e9f7b9a0c83" providerId="LiveId" clId="{B174A23A-4D07-4064-9532-10AD8940A5D2}" dt="2025-03-13T09:51:28.394" v="1342"/>
        <pc:sldMkLst>
          <pc:docMk/>
          <pc:sldMk cId="1715961921" sldId="261"/>
        </pc:sldMkLst>
        <pc:spChg chg="mod">
          <ac:chgData name="kyung Duk Ko" userId="9fc98e9f7b9a0c83" providerId="LiveId" clId="{B174A23A-4D07-4064-9532-10AD8940A5D2}" dt="2025-03-13T02:13:43.748" v="1230"/>
          <ac:spMkLst>
            <pc:docMk/>
            <pc:sldMk cId="1715961921" sldId="261"/>
            <ac:spMk id="2" creationId="{914C81D3-DA97-5CD8-2085-C5BBD437DF83}"/>
          </ac:spMkLst>
        </pc:spChg>
        <pc:spChg chg="mod">
          <ac:chgData name="kyung Duk Ko" userId="9fc98e9f7b9a0c83" providerId="LiveId" clId="{B174A23A-4D07-4064-9532-10AD8940A5D2}" dt="2025-03-13T02:48:05.446" v="1331" actId="20577"/>
          <ac:spMkLst>
            <pc:docMk/>
            <pc:sldMk cId="1715961921" sldId="261"/>
            <ac:spMk id="3" creationId="{2C47CA4A-A419-BE09-FB74-1E8A0CD76948}"/>
          </ac:spMkLst>
        </pc:spChg>
        <pc:graphicFrameChg chg="add mod">
          <ac:chgData name="kyung Duk Ko" userId="9fc98e9f7b9a0c83" providerId="LiveId" clId="{B174A23A-4D07-4064-9532-10AD8940A5D2}" dt="2025-03-13T09:51:28.394" v="1342"/>
          <ac:graphicFrameMkLst>
            <pc:docMk/>
            <pc:sldMk cId="1715961921" sldId="261"/>
            <ac:graphicFrameMk id="4" creationId="{767C3208-7DA1-172E-EDF6-B7EAFF66FE24}"/>
          </ac:graphicFrameMkLst>
        </pc:graphicFrameChg>
      </pc:sldChg>
      <pc:sldChg chg="modSp add mod">
        <pc:chgData name="kyung Duk Ko" userId="9fc98e9f7b9a0c83" providerId="LiveId" clId="{B174A23A-4D07-4064-9532-10AD8940A5D2}" dt="2025-03-13T09:51:38.886" v="1343"/>
        <pc:sldMkLst>
          <pc:docMk/>
          <pc:sldMk cId="2813375190" sldId="262"/>
        </pc:sldMkLst>
        <pc:spChg chg="mod">
          <ac:chgData name="kyung Duk Ko" userId="9fc98e9f7b9a0c83" providerId="LiveId" clId="{B174A23A-4D07-4064-9532-10AD8940A5D2}" dt="2025-03-13T02:48:42.044" v="1335"/>
          <ac:spMkLst>
            <pc:docMk/>
            <pc:sldMk cId="2813375190" sldId="262"/>
            <ac:spMk id="3" creationId="{0000C3AB-4317-DD12-3166-C16994FB9DA0}"/>
          </ac:spMkLst>
        </pc:spChg>
        <pc:graphicFrameChg chg="mod">
          <ac:chgData name="kyung Duk Ko" userId="9fc98e9f7b9a0c83" providerId="LiveId" clId="{B174A23A-4D07-4064-9532-10AD8940A5D2}" dt="2025-03-13T09:51:38.886" v="1343"/>
          <ac:graphicFrameMkLst>
            <pc:docMk/>
            <pc:sldMk cId="2813375190" sldId="262"/>
            <ac:graphicFrameMk id="4" creationId="{6C8F093E-063C-9670-00FC-0596E99AA70A}"/>
          </ac:graphicFrameMkLst>
        </pc:graphicFrameChg>
      </pc:sldChg>
      <pc:sldChg chg="modSp new mod">
        <pc:chgData name="kyung Duk Ko" userId="9fc98e9f7b9a0c83" providerId="LiveId" clId="{B174A23A-4D07-4064-9532-10AD8940A5D2}" dt="2025-03-13T02:47:34.575" v="1285" actId="313"/>
        <pc:sldMkLst>
          <pc:docMk/>
          <pc:sldMk cId="2602356347" sldId="263"/>
        </pc:sldMkLst>
        <pc:spChg chg="mod">
          <ac:chgData name="kyung Duk Ko" userId="9fc98e9f7b9a0c83" providerId="LiveId" clId="{B174A23A-4D07-4064-9532-10AD8940A5D2}" dt="2025-03-13T02:47:34.575" v="1285" actId="313"/>
          <ac:spMkLst>
            <pc:docMk/>
            <pc:sldMk cId="2602356347" sldId="263"/>
            <ac:spMk id="2" creationId="{2F677BFE-BDB9-572E-C331-705CAF6DD3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Microsoft_Excel_97-2003_Worksheet.xls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Microsoft_Excel_97-2003_Worksheet1.xls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“4K </a:t>
            </a:r>
            <a:r>
              <a:rPr lang="ko-KR" altLang="en-US" dirty="0"/>
              <a:t>칠판</a:t>
            </a:r>
            <a:r>
              <a:rPr lang="en-US" altLang="ko-KR" dirty="0"/>
              <a:t>”</a:t>
            </a:r>
            <a:br>
              <a:rPr lang="en-US" altLang="ko-KR" dirty="0"/>
            </a:br>
            <a:r>
              <a:rPr lang="en-US" altLang="ko-KR" dirty="0"/>
              <a:t>Whiteboard Software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 developed by Dazzle View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08871F-CE32-0B57-A50F-D6F55D30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“4K </a:t>
            </a:r>
            <a:r>
              <a:rPr lang="ko-KR" altLang="en-US" dirty="0"/>
              <a:t>칠판</a:t>
            </a:r>
            <a:r>
              <a:rPr lang="en-US" altLang="ko-KR" dirty="0"/>
              <a:t>” APP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A7E9EB9-0B46-4750-C0B2-5A1DB7359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0B12F8C-7BE7-EF5A-5E1C-3C0BFB36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6" t="8458" b="8243"/>
          <a:stretch/>
        </p:blipFill>
        <p:spPr>
          <a:xfrm>
            <a:off x="2498888" y="1825625"/>
            <a:ext cx="674045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7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765B42-C293-A174-47BA-BD4EA199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“4K </a:t>
            </a:r>
            <a:r>
              <a:rPr lang="ko-KR" altLang="en-US" dirty="0"/>
              <a:t>칠판</a:t>
            </a:r>
            <a:r>
              <a:rPr lang="en-US" altLang="ko-KR" dirty="0"/>
              <a:t>” APP Test</a:t>
            </a:r>
            <a:r>
              <a:rPr lang="ko-KR" altLang="en-US" dirty="0"/>
              <a:t> </a:t>
            </a:r>
            <a:r>
              <a:rPr lang="en-US" altLang="ko-KR" dirty="0"/>
              <a:t>Feedback</a:t>
            </a:r>
            <a:r>
              <a:rPr lang="ko-KR" altLang="en-US" dirty="0"/>
              <a:t> 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333937ED-5FCE-6E48-24A1-BD614E991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61155" cy="337472"/>
          </a:xfrm>
        </p:spPr>
        <p:txBody>
          <a:bodyPr>
            <a:normAutofit/>
          </a:bodyPr>
          <a:lstStyle/>
          <a:p>
            <a:r>
              <a:rPr lang="en-US" altLang="ko-KR" sz="1400" b="1" dirty="0"/>
              <a:t>General</a:t>
            </a:r>
          </a:p>
        </p:txBody>
      </p:sp>
      <p:graphicFrame>
        <p:nvGraphicFramePr>
          <p:cNvPr id="3" name="개체 2">
            <a:extLst>
              <a:ext uri="{FF2B5EF4-FFF2-40B4-BE49-F238E27FC236}">
                <a16:creationId xmlns:a16="http://schemas.microsoft.com/office/drawing/2014/main" id="{D0F36911-08CC-7BEC-9418-F0258B2288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346028"/>
              </p:ext>
            </p:extLst>
          </p:nvPr>
        </p:nvGraphicFramePr>
        <p:xfrm>
          <a:off x="1159897" y="2298034"/>
          <a:ext cx="9856255" cy="3591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077258" imgH="2943398" progId="Excel.Sheet.8">
                  <p:embed/>
                </p:oleObj>
              </mc:Choice>
              <mc:Fallback>
                <p:oleObj name="Worksheet" r:id="rId2" imgW="8077258" imgH="2943398" progId="Excel.Sheet.8">
                  <p:embed/>
                  <p:pic>
                    <p:nvPicPr>
                      <p:cNvPr id="3" name="개체 2">
                        <a:extLst>
                          <a:ext uri="{FF2B5EF4-FFF2-40B4-BE49-F238E27FC236}">
                            <a16:creationId xmlns:a16="http://schemas.microsoft.com/office/drawing/2014/main" id="{D0F36911-08CC-7BEC-9418-F0258B2288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9897" y="2298034"/>
                        <a:ext cx="9856255" cy="3591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31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4C81D3-DA97-5CD8-2085-C5BBD437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for“4K </a:t>
            </a:r>
            <a:r>
              <a:rPr lang="ko-KR" altLang="en-US" dirty="0"/>
              <a:t>칠판</a:t>
            </a:r>
            <a:r>
              <a:rPr lang="en-US" altLang="ko-KR" dirty="0"/>
              <a:t>” APP.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47CA4A-A419-BE09-FB74-1E8A0CD76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Requirements #1 </a:t>
            </a:r>
            <a:r>
              <a:rPr lang="ko-KR" altLang="en-US" dirty="0"/>
              <a:t> </a:t>
            </a:r>
            <a:r>
              <a:rPr lang="en-US" altLang="ko-KR" dirty="0"/>
              <a:t>Can’t open PDF</a:t>
            </a:r>
            <a:r>
              <a:rPr lang="ko-KR" altLang="en-US" dirty="0"/>
              <a:t> </a:t>
            </a:r>
            <a:r>
              <a:rPr lang="en-US" altLang="ko-KR" dirty="0"/>
              <a:t>file</a:t>
            </a:r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767C3208-7DA1-172E-EDF6-B7EAFF66FE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182451"/>
              </p:ext>
            </p:extLst>
          </p:nvPr>
        </p:nvGraphicFramePr>
        <p:xfrm>
          <a:off x="1917443" y="2305876"/>
          <a:ext cx="7786996" cy="4366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238970" imgH="4619798" progId="Excel.Sheet.8">
                  <p:embed/>
                </p:oleObj>
              </mc:Choice>
              <mc:Fallback>
                <p:oleObj name="Worksheet" r:id="rId2" imgW="8238970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767C3208-7DA1-172E-EDF6-B7EAFF66F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17443" y="2305876"/>
                        <a:ext cx="7786996" cy="4366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596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F9359-AB8D-25A2-648F-BA8F8F725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4D51E7-5B9D-BED7-6A4F-4D03280D7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for“4K </a:t>
            </a:r>
            <a:r>
              <a:rPr lang="ko-KR" altLang="en-US" dirty="0"/>
              <a:t>칠판</a:t>
            </a:r>
            <a:r>
              <a:rPr lang="en-US" altLang="ko-KR" dirty="0"/>
              <a:t>” APP.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00C3AB-4317-DD12-3166-C16994FB9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Requirements #2 </a:t>
            </a:r>
            <a:r>
              <a:rPr lang="en-US" altLang="ko-KR" sz="2800" dirty="0"/>
              <a:t>Pencil selection is not working.</a:t>
            </a:r>
          </a:p>
          <a:p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6C8F093E-063C-9670-00FC-0596E99AA7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177493"/>
              </p:ext>
            </p:extLst>
          </p:nvPr>
        </p:nvGraphicFramePr>
        <p:xfrm>
          <a:off x="1320391" y="2313603"/>
          <a:ext cx="9729788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6C8F093E-063C-9670-00FC-0596E99AA7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20391" y="2313603"/>
                        <a:ext cx="9729788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337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637F5-FE43-99D4-E89C-EFECE4153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612778-6C38-D8C2-419C-36EC50337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for“4K </a:t>
            </a:r>
            <a:r>
              <a:rPr lang="ko-KR" altLang="en-US" dirty="0"/>
              <a:t>칠판</a:t>
            </a:r>
            <a:r>
              <a:rPr lang="en-US" altLang="ko-KR" dirty="0"/>
              <a:t>” APP.</a:t>
            </a:r>
            <a:r>
              <a:rPr lang="ko-KR" altLang="en-US" dirty="0"/>
              <a:t> 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D0A2E7F9-118F-2635-3FB9-CFDCE8CE9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400" dirty="0"/>
              <a:t>Can’t Open PDF</a:t>
            </a:r>
            <a:r>
              <a:rPr lang="ko-KR" altLang="en-US" sz="1400" dirty="0"/>
              <a:t> </a:t>
            </a:r>
            <a:r>
              <a:rPr lang="en-US" altLang="ko-KR" sz="1400" dirty="0"/>
              <a:t>File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My USB(Thumb</a:t>
            </a:r>
            <a:r>
              <a:rPr lang="ko-KR" altLang="en-US" sz="1200" dirty="0"/>
              <a:t> </a:t>
            </a:r>
            <a:r>
              <a:rPr lang="en-US" altLang="ko-KR" sz="1200" dirty="0"/>
              <a:t>Drive) have PDF</a:t>
            </a:r>
            <a:r>
              <a:rPr lang="ko-KR" altLang="en-US" sz="1200" dirty="0"/>
              <a:t> </a:t>
            </a:r>
            <a:r>
              <a:rPr lang="en-US" altLang="ko-KR" sz="1200" dirty="0"/>
              <a:t>file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When I choose “Open” Menu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“4K </a:t>
            </a:r>
            <a:r>
              <a:rPr lang="ko-KR" altLang="en-US" sz="1200" dirty="0"/>
              <a:t>칠판</a:t>
            </a:r>
            <a:r>
              <a:rPr lang="en-US" altLang="ko-KR" sz="1200" dirty="0"/>
              <a:t>” can‘t  recognize PDF</a:t>
            </a:r>
            <a:r>
              <a:rPr lang="ko-KR" altLang="en-US" sz="1200" dirty="0"/>
              <a:t> </a:t>
            </a:r>
            <a:r>
              <a:rPr lang="en-US" altLang="ko-KR" sz="1200" dirty="0"/>
              <a:t>file</a:t>
            </a:r>
            <a:r>
              <a:rPr lang="ko-KR" altLang="en-US" sz="1200" dirty="0"/>
              <a:t> </a:t>
            </a:r>
            <a:r>
              <a:rPr lang="en-US" altLang="ko-KR" sz="1200" dirty="0"/>
              <a:t>at all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How can I solve this issue?</a:t>
            </a:r>
            <a:endParaRPr lang="ko-KR" altLang="en-US" sz="12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Pencil selection is not working.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There are two different color &amp; thickness pencils on “ 4K </a:t>
            </a:r>
            <a:r>
              <a:rPr lang="ko-KR" altLang="en-US" sz="1200" dirty="0"/>
              <a:t>칠판</a:t>
            </a:r>
            <a:r>
              <a:rPr lang="en-US" altLang="ko-KR" sz="1200" dirty="0"/>
              <a:t>“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I</a:t>
            </a:r>
            <a:r>
              <a:rPr lang="ko-KR" altLang="en-US" sz="1200" dirty="0"/>
              <a:t> </a:t>
            </a:r>
            <a:r>
              <a:rPr lang="en-US" altLang="ko-KR" sz="1200" dirty="0"/>
              <a:t>choose</a:t>
            </a:r>
            <a:r>
              <a:rPr lang="ko-KR" altLang="en-US" sz="1200" dirty="0"/>
              <a:t> </a:t>
            </a:r>
            <a:r>
              <a:rPr lang="en-US" altLang="ko-KR" sz="1200" dirty="0"/>
              <a:t>two</a:t>
            </a:r>
            <a:r>
              <a:rPr lang="ko-KR" altLang="en-US" sz="1200" dirty="0"/>
              <a:t> </a:t>
            </a:r>
            <a:r>
              <a:rPr lang="en-US" altLang="ko-KR" sz="1200" dirty="0"/>
              <a:t>different color &amp; thickness pencils but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I can write only one color &amp; thickness pencils on “4K </a:t>
            </a:r>
            <a:r>
              <a:rPr lang="ko-KR" altLang="en-US" sz="1200" dirty="0"/>
              <a:t>칠판</a:t>
            </a:r>
            <a:r>
              <a:rPr lang="en-US" altLang="ko-KR" sz="1200" dirty="0"/>
              <a:t>”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ko-KR" sz="1200" dirty="0"/>
              <a:t>How can I solve this issue?</a:t>
            </a:r>
            <a:endParaRPr lang="ko-KR" altLang="en-US" sz="1200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29EC5EB8-9A9C-C8EA-A874-5A4473526D3A}"/>
              </a:ext>
            </a:extLst>
          </p:cNvPr>
          <p:cNvSpPr/>
          <p:nvPr/>
        </p:nvSpPr>
        <p:spPr>
          <a:xfrm>
            <a:off x="4163963" y="2063131"/>
            <a:ext cx="216309" cy="2040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7048377-C264-BF5D-02A1-D42A374E195F}"/>
              </a:ext>
            </a:extLst>
          </p:cNvPr>
          <p:cNvSpPr/>
          <p:nvPr/>
        </p:nvSpPr>
        <p:spPr>
          <a:xfrm>
            <a:off x="3717826" y="2320414"/>
            <a:ext cx="446137" cy="204019"/>
          </a:xfrm>
          <a:prstGeom prst="rect">
            <a:avLst/>
          </a:prstGeom>
          <a:noFill/>
          <a:ln w="412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B41AF48-09BB-20B4-4993-19A85C42BB44}"/>
              </a:ext>
            </a:extLst>
          </p:cNvPr>
          <p:cNvGrpSpPr/>
          <p:nvPr/>
        </p:nvGrpSpPr>
        <p:grpSpPr>
          <a:xfrm>
            <a:off x="6332896" y="1385623"/>
            <a:ext cx="5171768" cy="3407426"/>
            <a:chOff x="6628170" y="593868"/>
            <a:chExt cx="5171768" cy="3407426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1909A1ED-124D-A601-4F17-9FB29FED5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978" t="15054" r="4301" b="4373"/>
            <a:stretch/>
          </p:blipFill>
          <p:spPr>
            <a:xfrm>
              <a:off x="6628170" y="593868"/>
              <a:ext cx="5171768" cy="3407426"/>
            </a:xfrm>
            <a:prstGeom prst="rect">
              <a:avLst/>
            </a:prstGeom>
          </p:spPr>
        </p:pic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83308621-21B6-C623-DC54-94BF4336C0AE}"/>
                </a:ext>
              </a:extLst>
            </p:cNvPr>
            <p:cNvSpPr/>
            <p:nvPr/>
          </p:nvSpPr>
          <p:spPr>
            <a:xfrm>
              <a:off x="6803925" y="3517490"/>
              <a:ext cx="314630" cy="37608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BB292E3F-B547-0DA0-0D63-373161E046DE}"/>
                </a:ext>
              </a:extLst>
            </p:cNvPr>
            <p:cNvSpPr/>
            <p:nvPr/>
          </p:nvSpPr>
          <p:spPr>
            <a:xfrm>
              <a:off x="8712608" y="1719097"/>
              <a:ext cx="1457633" cy="1014271"/>
            </a:xfrm>
            <a:prstGeom prst="rect">
              <a:avLst/>
            </a:prstGeom>
            <a:noFill/>
            <a:ln w="412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60384A18-6EE1-C81D-7F4D-3F1511A55E43}"/>
                </a:ext>
              </a:extLst>
            </p:cNvPr>
            <p:cNvSpPr/>
            <p:nvPr/>
          </p:nvSpPr>
          <p:spPr>
            <a:xfrm>
              <a:off x="8165686" y="1825624"/>
              <a:ext cx="437540" cy="248983"/>
            </a:xfrm>
            <a:prstGeom prst="rect">
              <a:avLst/>
            </a:prstGeom>
            <a:noFill/>
            <a:ln w="412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6DC2D561-FD5B-F02C-E5C8-3EFDDF54FBD9}"/>
              </a:ext>
            </a:extLst>
          </p:cNvPr>
          <p:cNvGrpSpPr/>
          <p:nvPr/>
        </p:nvGrpSpPr>
        <p:grpSpPr>
          <a:xfrm>
            <a:off x="6332896" y="4964517"/>
            <a:ext cx="5131893" cy="1825625"/>
            <a:chOff x="6172199" y="4715694"/>
            <a:chExt cx="5131893" cy="1825625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07508395-E92C-CFFD-7300-C70AE518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2199" y="4715694"/>
              <a:ext cx="2369574" cy="1777181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5962EEB7-CB26-47C3-7692-4C50115A8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9925" y="4715694"/>
              <a:ext cx="2434167" cy="1825625"/>
            </a:xfrm>
            <a:prstGeom prst="rect">
              <a:avLst/>
            </a:prstGeom>
          </p:spPr>
        </p:pic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E086DE8D-94DD-E69F-8AF8-CDA4206DEBD0}"/>
                </a:ext>
              </a:extLst>
            </p:cNvPr>
            <p:cNvSpPr/>
            <p:nvPr/>
          </p:nvSpPr>
          <p:spPr>
            <a:xfrm>
              <a:off x="6620798" y="5075546"/>
              <a:ext cx="329377" cy="30279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07C3C249-E451-C04E-4A0D-31A9B962AC9D}"/>
                </a:ext>
              </a:extLst>
            </p:cNvPr>
            <p:cNvSpPr/>
            <p:nvPr/>
          </p:nvSpPr>
          <p:spPr>
            <a:xfrm>
              <a:off x="7533965" y="5589451"/>
              <a:ext cx="246352" cy="27057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C8178AC1-9F40-3652-7011-2C4EEFA05AA0}"/>
                </a:ext>
              </a:extLst>
            </p:cNvPr>
            <p:cNvSpPr/>
            <p:nvPr/>
          </p:nvSpPr>
          <p:spPr>
            <a:xfrm>
              <a:off x="9311147" y="5569787"/>
              <a:ext cx="403123" cy="35027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51DC460E-3B93-4288-B7D8-6506AD8CBF67}"/>
                </a:ext>
              </a:extLst>
            </p:cNvPr>
            <p:cNvSpPr/>
            <p:nvPr/>
          </p:nvSpPr>
          <p:spPr>
            <a:xfrm>
              <a:off x="10446776" y="5735093"/>
              <a:ext cx="260554" cy="25275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6981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157</Words>
  <Application>Microsoft Office PowerPoint</Application>
  <PresentationFormat>와이드스크린</PresentationFormat>
  <Paragraphs>24</Paragraphs>
  <Slides>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맑은 고딕</vt:lpstr>
      <vt:lpstr>Arial</vt:lpstr>
      <vt:lpstr>Wingdings</vt:lpstr>
      <vt:lpstr>Office 테마</vt:lpstr>
      <vt:lpstr>Worksheet</vt:lpstr>
      <vt:lpstr>Microsoft Excel 97-2003 워크시트</vt:lpstr>
      <vt:lpstr>“4K 칠판” Whiteboard Software</vt:lpstr>
      <vt:lpstr>“4K 칠판” APP</vt:lpstr>
      <vt:lpstr>“4K 칠판” APP Test Feedback </vt:lpstr>
      <vt:lpstr>Requirements for“4K 칠판” APP. </vt:lpstr>
      <vt:lpstr>Requirements for“4K 칠판” APP. </vt:lpstr>
      <vt:lpstr>Appendix(첨부)</vt:lpstr>
      <vt:lpstr>Requirements for“4K 칠판” APP.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1</cp:revision>
  <dcterms:created xsi:type="dcterms:W3CDTF">2025-02-27T07:59:28Z</dcterms:created>
  <dcterms:modified xsi:type="dcterms:W3CDTF">2025-03-13T09:51:54Z</dcterms:modified>
</cp:coreProperties>
</file>