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873FA496-7C33-48F6-8239-F447F0D4F626}">
          <p14:sldIdLst>
            <p14:sldId id="256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E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74EF3D-BDDC-4EA1-85FB-51B575371016}" v="13" dt="2025-04-10T04:25:30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1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AA74EF3D-BDDC-4EA1-85FB-51B575371016}"/>
    <pc:docChg chg="undo custSel modSld">
      <pc:chgData name="kyung Duk Ko" userId="9fc98e9f7b9a0c83" providerId="LiveId" clId="{AA74EF3D-BDDC-4EA1-85FB-51B575371016}" dt="2025-04-10T04:32:19.014" v="920" actId="1076"/>
      <pc:docMkLst>
        <pc:docMk/>
      </pc:docMkLst>
      <pc:sldChg chg="addSp modSp mod">
        <pc:chgData name="kyung Duk Ko" userId="9fc98e9f7b9a0c83" providerId="LiveId" clId="{AA74EF3D-BDDC-4EA1-85FB-51B575371016}" dt="2025-04-10T04:23:58.618" v="622" actId="20577"/>
        <pc:sldMkLst>
          <pc:docMk/>
          <pc:sldMk cId="2256030237" sldId="256"/>
        </pc:sldMkLst>
        <pc:spChg chg="add mod">
          <ac:chgData name="kyung Duk Ko" userId="9fc98e9f7b9a0c83" providerId="LiveId" clId="{AA74EF3D-BDDC-4EA1-85FB-51B575371016}" dt="2025-04-10T04:04:06.245" v="13" actId="20577"/>
          <ac:spMkLst>
            <pc:docMk/>
            <pc:sldMk cId="2256030237" sldId="256"/>
            <ac:spMk id="2" creationId="{5E892086-FF0B-3A97-C182-557D1BA6C9C5}"/>
          </ac:spMkLst>
        </pc:spChg>
        <pc:spChg chg="add mod">
          <ac:chgData name="kyung Duk Ko" userId="9fc98e9f7b9a0c83" providerId="LiveId" clId="{AA74EF3D-BDDC-4EA1-85FB-51B575371016}" dt="2025-04-10T04:18:12.418" v="563" actId="207"/>
          <ac:spMkLst>
            <pc:docMk/>
            <pc:sldMk cId="2256030237" sldId="256"/>
            <ac:spMk id="3" creationId="{19AB304E-2CF9-C5F3-0DB5-D92B04F079EC}"/>
          </ac:spMkLst>
        </pc:spChg>
        <pc:spChg chg="add mod">
          <ac:chgData name="kyung Duk Ko" userId="9fc98e9f7b9a0c83" providerId="LiveId" clId="{AA74EF3D-BDDC-4EA1-85FB-51B575371016}" dt="2025-04-10T04:20:55.526" v="589" actId="11"/>
          <ac:spMkLst>
            <pc:docMk/>
            <pc:sldMk cId="2256030237" sldId="256"/>
            <ac:spMk id="5" creationId="{DF0645DC-EEB6-30AB-005C-623EA8E11411}"/>
          </ac:spMkLst>
        </pc:spChg>
        <pc:spChg chg="add mod">
          <ac:chgData name="kyung Duk Ko" userId="9fc98e9f7b9a0c83" providerId="LiveId" clId="{AA74EF3D-BDDC-4EA1-85FB-51B575371016}" dt="2025-04-10T04:21:31.763" v="594" actId="11"/>
          <ac:spMkLst>
            <pc:docMk/>
            <pc:sldMk cId="2256030237" sldId="256"/>
            <ac:spMk id="6" creationId="{F655E54F-92AF-00D4-23CE-1BD31BABD4DB}"/>
          </ac:spMkLst>
        </pc:spChg>
        <pc:spChg chg="add mod">
          <ac:chgData name="kyung Duk Ko" userId="9fc98e9f7b9a0c83" providerId="LiveId" clId="{AA74EF3D-BDDC-4EA1-85FB-51B575371016}" dt="2025-04-10T04:23:58.618" v="622" actId="20577"/>
          <ac:spMkLst>
            <pc:docMk/>
            <pc:sldMk cId="2256030237" sldId="256"/>
            <ac:spMk id="7" creationId="{E0FC9DEF-5141-136E-14EB-8E579CEEE472}"/>
          </ac:spMkLst>
        </pc:spChg>
        <pc:spChg chg="add mod">
          <ac:chgData name="kyung Duk Ko" userId="9fc98e9f7b9a0c83" providerId="LiveId" clId="{AA74EF3D-BDDC-4EA1-85FB-51B575371016}" dt="2025-04-10T04:23:45.809" v="611" actId="1076"/>
          <ac:spMkLst>
            <pc:docMk/>
            <pc:sldMk cId="2256030237" sldId="256"/>
            <ac:spMk id="8" creationId="{20E649B4-2843-AFB8-63EC-B35BD0458188}"/>
          </ac:spMkLst>
        </pc:spChg>
        <pc:spChg chg="add mod">
          <ac:chgData name="kyung Duk Ko" userId="9fc98e9f7b9a0c83" providerId="LiveId" clId="{AA74EF3D-BDDC-4EA1-85FB-51B575371016}" dt="2025-04-10T04:23:16.885" v="606" actId="20577"/>
          <ac:spMkLst>
            <pc:docMk/>
            <pc:sldMk cId="2256030237" sldId="256"/>
            <ac:spMk id="9" creationId="{AE274B73-220C-7991-182E-51208BA7B93A}"/>
          </ac:spMkLst>
        </pc:spChg>
        <pc:picChg chg="add mod">
          <ac:chgData name="kyung Duk Ko" userId="9fc98e9f7b9a0c83" providerId="LiveId" clId="{AA74EF3D-BDDC-4EA1-85FB-51B575371016}" dt="2025-04-10T04:19:43.590" v="583" actId="1076"/>
          <ac:picMkLst>
            <pc:docMk/>
            <pc:sldMk cId="2256030237" sldId="256"/>
            <ac:picMk id="11" creationId="{0B5ACC7A-4427-C6EC-F0AC-EEF0A7C9834C}"/>
          </ac:picMkLst>
        </pc:picChg>
        <pc:picChg chg="add mod">
          <ac:chgData name="kyung Duk Ko" userId="9fc98e9f7b9a0c83" providerId="LiveId" clId="{AA74EF3D-BDDC-4EA1-85FB-51B575371016}" dt="2025-04-10T04:19:40.258" v="582" actId="1076"/>
          <ac:picMkLst>
            <pc:docMk/>
            <pc:sldMk cId="2256030237" sldId="256"/>
            <ac:picMk id="13" creationId="{3119F199-9B56-A1CD-7EDF-126FAB57F031}"/>
          </ac:picMkLst>
        </pc:picChg>
        <pc:picChg chg="add mod">
          <ac:chgData name="kyung Duk Ko" userId="9fc98e9f7b9a0c83" providerId="LiveId" clId="{AA74EF3D-BDDC-4EA1-85FB-51B575371016}" dt="2025-04-10T04:20:59.792" v="590" actId="1076"/>
          <ac:picMkLst>
            <pc:docMk/>
            <pc:sldMk cId="2256030237" sldId="256"/>
            <ac:picMk id="15" creationId="{622C7774-77F0-48FF-AF69-D3BBFA459C48}"/>
          </ac:picMkLst>
        </pc:picChg>
        <pc:picChg chg="add mod">
          <ac:chgData name="kyung Duk Ko" userId="9fc98e9f7b9a0c83" providerId="LiveId" clId="{AA74EF3D-BDDC-4EA1-85FB-51B575371016}" dt="2025-04-10T04:21:48.668" v="596" actId="1076"/>
          <ac:picMkLst>
            <pc:docMk/>
            <pc:sldMk cId="2256030237" sldId="256"/>
            <ac:picMk id="17" creationId="{7744A27E-B566-A9EB-1CCA-7B2CB0562D2C}"/>
          </ac:picMkLst>
        </pc:picChg>
        <pc:picChg chg="add mod">
          <ac:chgData name="kyung Duk Ko" userId="9fc98e9f7b9a0c83" providerId="LiveId" clId="{AA74EF3D-BDDC-4EA1-85FB-51B575371016}" dt="2025-04-10T04:23:42.007" v="610" actId="1076"/>
          <ac:picMkLst>
            <pc:docMk/>
            <pc:sldMk cId="2256030237" sldId="256"/>
            <ac:picMk id="19" creationId="{9952C4DB-E879-009F-156D-EEC2687403D9}"/>
          </ac:picMkLst>
        </pc:picChg>
        <pc:picChg chg="add mod">
          <ac:chgData name="kyung Duk Ko" userId="9fc98e9f7b9a0c83" providerId="LiveId" clId="{AA74EF3D-BDDC-4EA1-85FB-51B575371016}" dt="2025-04-10T04:23:31.203" v="608" actId="1076"/>
          <ac:picMkLst>
            <pc:docMk/>
            <pc:sldMk cId="2256030237" sldId="256"/>
            <ac:picMk id="21" creationId="{677BBF86-5465-3DE1-FA9D-DA4A61A0478F}"/>
          </ac:picMkLst>
        </pc:picChg>
      </pc:sldChg>
      <pc:sldChg chg="addSp delSp modSp mod">
        <pc:chgData name="kyung Duk Ko" userId="9fc98e9f7b9a0c83" providerId="LiveId" clId="{AA74EF3D-BDDC-4EA1-85FB-51B575371016}" dt="2025-04-10T04:32:19.014" v="920" actId="1076"/>
        <pc:sldMkLst>
          <pc:docMk/>
          <pc:sldMk cId="3701405789" sldId="257"/>
        </pc:sldMkLst>
        <pc:spChg chg="add mod">
          <ac:chgData name="kyung Duk Ko" userId="9fc98e9f7b9a0c83" providerId="LiveId" clId="{AA74EF3D-BDDC-4EA1-85FB-51B575371016}" dt="2025-04-10T04:32:19.014" v="920" actId="1076"/>
          <ac:spMkLst>
            <pc:docMk/>
            <pc:sldMk cId="3701405789" sldId="257"/>
            <ac:spMk id="2" creationId="{B731C4FE-CB93-3609-FA60-0081517157C1}"/>
          </ac:spMkLst>
        </pc:spChg>
        <pc:spChg chg="add mod">
          <ac:chgData name="kyung Duk Ko" userId="9fc98e9f7b9a0c83" providerId="LiveId" clId="{AA74EF3D-BDDC-4EA1-85FB-51B575371016}" dt="2025-04-10T04:28:26.223" v="857" actId="207"/>
          <ac:spMkLst>
            <pc:docMk/>
            <pc:sldMk cId="3701405789" sldId="257"/>
            <ac:spMk id="3" creationId="{347ECDB9-4BF5-9D7E-5DA7-11998E0BC424}"/>
          </ac:spMkLst>
        </pc:spChg>
        <pc:spChg chg="add mod">
          <ac:chgData name="kyung Duk Ko" userId="9fc98e9f7b9a0c83" providerId="LiveId" clId="{AA74EF3D-BDDC-4EA1-85FB-51B575371016}" dt="2025-04-10T04:31:42.606" v="911" actId="1035"/>
          <ac:spMkLst>
            <pc:docMk/>
            <pc:sldMk cId="3701405789" sldId="257"/>
            <ac:spMk id="4" creationId="{68D95E8A-861E-E384-2C89-25A4D6B1D3BC}"/>
          </ac:spMkLst>
        </pc:spChg>
        <pc:spChg chg="add mod">
          <ac:chgData name="kyung Duk Ko" userId="9fc98e9f7b9a0c83" providerId="LiveId" clId="{AA74EF3D-BDDC-4EA1-85FB-51B575371016}" dt="2025-04-10T04:25:38.909" v="667" actId="692"/>
          <ac:spMkLst>
            <pc:docMk/>
            <pc:sldMk cId="3701405789" sldId="257"/>
            <ac:spMk id="5" creationId="{8EFA91DC-DC37-7EA0-C14A-B0DCA7BF39A3}"/>
          </ac:spMkLst>
        </pc:spChg>
        <pc:spChg chg="del">
          <ac:chgData name="kyung Duk Ko" userId="9fc98e9f7b9a0c83" providerId="LiveId" clId="{AA74EF3D-BDDC-4EA1-85FB-51B575371016}" dt="2025-04-10T04:32:14.935" v="919" actId="478"/>
          <ac:spMkLst>
            <pc:docMk/>
            <pc:sldMk cId="3701405789" sldId="257"/>
            <ac:spMk id="7" creationId="{00000000-0000-0000-0000-000000000000}"/>
          </ac:spMkLst>
        </pc:spChg>
        <pc:spChg chg="add">
          <ac:chgData name="kyung Duk Ko" userId="9fc98e9f7b9a0c83" providerId="LiveId" clId="{AA74EF3D-BDDC-4EA1-85FB-51B575371016}" dt="2025-04-10T04:28:16.724" v="856" actId="11529"/>
          <ac:spMkLst>
            <pc:docMk/>
            <pc:sldMk cId="3701405789" sldId="257"/>
            <ac:spMk id="8" creationId="{E1D13BDF-D202-0040-4D9C-54C0727DB94C}"/>
          </ac:spMkLst>
        </pc:spChg>
        <pc:picChg chg="mod">
          <ac:chgData name="kyung Duk Ko" userId="9fc98e9f7b9a0c83" providerId="LiveId" clId="{AA74EF3D-BDDC-4EA1-85FB-51B575371016}" dt="2025-04-10T04:31:37.555" v="901" actId="1076"/>
          <ac:picMkLst>
            <pc:docMk/>
            <pc:sldMk cId="3701405789" sldId="257"/>
            <ac:picMk id="6" creationId="{00000000-0000-0000-0000-000000000000}"/>
          </ac:picMkLst>
        </pc:picChg>
        <pc:picChg chg="add mod">
          <ac:chgData name="kyung Duk Ko" userId="9fc98e9f7b9a0c83" providerId="LiveId" clId="{AA74EF3D-BDDC-4EA1-85FB-51B575371016}" dt="2025-04-10T04:31:53.431" v="914" actId="1076"/>
          <ac:picMkLst>
            <pc:docMk/>
            <pc:sldMk cId="3701405789" sldId="257"/>
            <ac:picMk id="29" creationId="{97C46BBD-0256-519F-0ADA-25EADD2C239C}"/>
          </ac:picMkLst>
        </pc:picChg>
        <pc:cxnChg chg="add del">
          <ac:chgData name="kyung Duk Ko" userId="9fc98e9f7b9a0c83" providerId="LiveId" clId="{AA74EF3D-BDDC-4EA1-85FB-51B575371016}" dt="2025-04-10T04:28:46.800" v="859" actId="478"/>
          <ac:cxnSpMkLst>
            <pc:docMk/>
            <pc:sldMk cId="3701405789" sldId="257"/>
            <ac:cxnSpMk id="10" creationId="{1C811415-1D31-6BEA-1FB9-092262997AE2}"/>
          </ac:cxnSpMkLst>
        </pc:cxnChg>
        <pc:cxnChg chg="add del mod">
          <ac:chgData name="kyung Duk Ko" userId="9fc98e9f7b9a0c83" providerId="LiveId" clId="{AA74EF3D-BDDC-4EA1-85FB-51B575371016}" dt="2025-04-10T04:29:05.884" v="863" actId="478"/>
          <ac:cxnSpMkLst>
            <pc:docMk/>
            <pc:sldMk cId="3701405789" sldId="257"/>
            <ac:cxnSpMk id="12" creationId="{317C48A1-F766-7FA6-EAEE-FB32E5A28251}"/>
          </ac:cxnSpMkLst>
        </pc:cxnChg>
        <pc:cxnChg chg="add del mod">
          <ac:chgData name="kyung Duk Ko" userId="9fc98e9f7b9a0c83" providerId="LiveId" clId="{AA74EF3D-BDDC-4EA1-85FB-51B575371016}" dt="2025-04-10T04:29:47.278" v="873" actId="478"/>
          <ac:cxnSpMkLst>
            <pc:docMk/>
            <pc:sldMk cId="3701405789" sldId="257"/>
            <ac:cxnSpMk id="15" creationId="{3F66072E-0E55-6AE4-8F7E-B7948B05EA40}"/>
          </ac:cxnSpMkLst>
        </pc:cxnChg>
        <pc:cxnChg chg="add mod">
          <ac:chgData name="kyung Duk Ko" userId="9fc98e9f7b9a0c83" providerId="LiveId" clId="{AA74EF3D-BDDC-4EA1-85FB-51B575371016}" dt="2025-04-10T04:31:46.793" v="912" actId="14100"/>
          <ac:cxnSpMkLst>
            <pc:docMk/>
            <pc:sldMk cId="3701405789" sldId="257"/>
            <ac:cxnSpMk id="23" creationId="{F725F483-A94B-D11E-A800-518D4AAD0F78}"/>
          </ac:cxnSpMkLst>
        </pc:cxnChg>
        <pc:cxnChg chg="add del">
          <ac:chgData name="kyung Duk Ko" userId="9fc98e9f7b9a0c83" providerId="LiveId" clId="{AA74EF3D-BDDC-4EA1-85FB-51B575371016}" dt="2025-04-10T04:30:26.614" v="885" actId="478"/>
          <ac:cxnSpMkLst>
            <pc:docMk/>
            <pc:sldMk cId="3701405789" sldId="257"/>
            <ac:cxnSpMk id="25" creationId="{C6416BA5-A75D-4E7C-BDDB-8DB59CD84CB6}"/>
          </ac:cxnSpMkLst>
        </pc:cxnChg>
        <pc:cxnChg chg="add mod">
          <ac:chgData name="kyung Duk Ko" userId="9fc98e9f7b9a0c83" providerId="LiveId" clId="{AA74EF3D-BDDC-4EA1-85FB-51B575371016}" dt="2025-04-10T04:31:49.423" v="913" actId="14100"/>
          <ac:cxnSpMkLst>
            <pc:docMk/>
            <pc:sldMk cId="3701405789" sldId="257"/>
            <ac:cxnSpMk id="27" creationId="{12B9BF6D-F906-9398-4295-C07D829103F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14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272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76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83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93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03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66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60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31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56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244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D2EE8-327B-4673-AC33-5FAFB727C5F9}" type="datetimeFigureOut">
              <a:rPr lang="ko-KR" altLang="en-US" smtClean="0"/>
              <a:t>2025-04-10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0471-2FF2-449A-AB87-48EEA38127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4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947" cy="68580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892086-FF0B-3A97-C182-557D1BA6C9C5}"/>
              </a:ext>
            </a:extLst>
          </p:cNvPr>
          <p:cNvSpPr txBox="1"/>
          <p:nvPr/>
        </p:nvSpPr>
        <p:spPr>
          <a:xfrm>
            <a:off x="2873829" y="87707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AS-Is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AB304E-2CF9-C5F3-0DB5-D92B04F079EC}"/>
              </a:ext>
            </a:extLst>
          </p:cNvPr>
          <p:cNvSpPr txBox="1"/>
          <p:nvPr/>
        </p:nvSpPr>
        <p:spPr>
          <a:xfrm>
            <a:off x="6219146" y="1246410"/>
            <a:ext cx="630852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Make a empty space here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>
                <a:solidFill>
                  <a:srgbClr val="FFFF00"/>
                </a:solidFill>
              </a:rPr>
              <a:t>Background color change (Yellow Line)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ko-KR" dirty="0">
                <a:solidFill>
                  <a:srgbClr val="FFFF00"/>
                </a:solidFill>
              </a:rPr>
              <a:t>must go inside Setting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ko-KR" dirty="0">
                <a:solidFill>
                  <a:srgbClr val="FFFF00"/>
                </a:solidFill>
              </a:rPr>
              <a:t>If click Setting, and then appear </a:t>
            </a:r>
          </a:p>
          <a:p>
            <a:pPr lvl="1"/>
            <a:r>
              <a:rPr lang="en-US" altLang="ko-KR" dirty="0">
                <a:solidFill>
                  <a:srgbClr val="FFFF00"/>
                </a:solidFill>
              </a:rPr>
              <a:t>    the background change menu 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ko-KR" b="1" dirty="0">
                <a:solidFill>
                  <a:srgbClr val="FF0000"/>
                </a:solidFill>
              </a:rPr>
              <a:t>Black Color bar(Page list, Previous page, Next page)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ko-KR" b="1" dirty="0">
                <a:solidFill>
                  <a:srgbClr val="FF0000"/>
                </a:solidFill>
              </a:rPr>
              <a:t>Move to Left Bottom Black Color Bar(Red Line)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0645DC-EEB6-30AB-005C-623EA8E11411}"/>
              </a:ext>
            </a:extLst>
          </p:cNvPr>
          <p:cNvSpPr txBox="1"/>
          <p:nvPr/>
        </p:nvSpPr>
        <p:spPr>
          <a:xfrm>
            <a:off x="174345" y="3093069"/>
            <a:ext cx="3281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 startAt="3"/>
            </a:pPr>
            <a:r>
              <a:rPr lang="en-US" altLang="ko-KR" dirty="0">
                <a:solidFill>
                  <a:srgbClr val="0AE6D1"/>
                </a:solidFill>
              </a:rPr>
              <a:t>QR code move into Inside</a:t>
            </a:r>
            <a:endParaRPr lang="ko-KR" altLang="en-US" dirty="0">
              <a:solidFill>
                <a:srgbClr val="0AE6D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55E54F-92AF-00D4-23CE-1BD31BABD4DB}"/>
              </a:ext>
            </a:extLst>
          </p:cNvPr>
          <p:cNvSpPr txBox="1"/>
          <p:nvPr/>
        </p:nvSpPr>
        <p:spPr>
          <a:xfrm>
            <a:off x="1791306" y="6555471"/>
            <a:ext cx="451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 startAt="4"/>
            </a:pPr>
            <a:r>
              <a:rPr lang="en-US" altLang="ko-KR" b="1" dirty="0">
                <a:solidFill>
                  <a:schemeClr val="bg1"/>
                </a:solidFill>
              </a:rPr>
              <a:t>Multi Icon move to center black bar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FC9DEF-5141-136E-14EB-8E579CEEE472}"/>
              </a:ext>
            </a:extLst>
          </p:cNvPr>
          <p:cNvSpPr txBox="1"/>
          <p:nvPr/>
        </p:nvSpPr>
        <p:spPr>
          <a:xfrm>
            <a:off x="3516293" y="4883201"/>
            <a:ext cx="5741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 startAt="5"/>
            </a:pP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2060"/>
                </a:solidFill>
              </a:rPr>
              <a:t>새 페이지</a:t>
            </a:r>
            <a:r>
              <a:rPr lang="en-US" altLang="ko-KR" dirty="0">
                <a:solidFill>
                  <a:srgbClr val="002060"/>
                </a:solidFill>
              </a:rPr>
              <a:t>” Icon move to Left</a:t>
            </a:r>
            <a:r>
              <a:rPr lang="ko-KR" altLang="en-US" dirty="0">
                <a:solidFill>
                  <a:srgbClr val="002060"/>
                </a:solidFill>
              </a:rPr>
              <a:t> </a:t>
            </a:r>
            <a:r>
              <a:rPr lang="en-US" altLang="ko-KR" dirty="0">
                <a:solidFill>
                  <a:srgbClr val="002060"/>
                </a:solidFill>
              </a:rPr>
              <a:t>Black</a:t>
            </a:r>
            <a:r>
              <a:rPr lang="ko-KR" altLang="en-US" dirty="0">
                <a:solidFill>
                  <a:srgbClr val="002060"/>
                </a:solidFill>
              </a:rPr>
              <a:t> </a:t>
            </a:r>
            <a:r>
              <a:rPr lang="en-US" altLang="ko-KR" dirty="0">
                <a:solidFill>
                  <a:srgbClr val="002060"/>
                </a:solidFill>
              </a:rPr>
              <a:t>Bar(Blue line)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E649B4-2843-AFB8-63EC-B35BD0458188}"/>
              </a:ext>
            </a:extLst>
          </p:cNvPr>
          <p:cNvSpPr txBox="1"/>
          <p:nvPr/>
        </p:nvSpPr>
        <p:spPr>
          <a:xfrm>
            <a:off x="7739050" y="5252533"/>
            <a:ext cx="445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 startAt="6"/>
            </a:pPr>
            <a:r>
              <a:rPr lang="en-US" altLang="ko-KR" dirty="0">
                <a:solidFill>
                  <a:srgbClr val="00B050"/>
                </a:solidFill>
              </a:rPr>
              <a:t>“</a:t>
            </a:r>
            <a:r>
              <a:rPr lang="ko-KR" altLang="en-US" dirty="0">
                <a:solidFill>
                  <a:srgbClr val="00B050"/>
                </a:solidFill>
              </a:rPr>
              <a:t>도구</a:t>
            </a:r>
            <a:r>
              <a:rPr lang="en-US" altLang="ko-KR" dirty="0">
                <a:solidFill>
                  <a:srgbClr val="00B050"/>
                </a:solidFill>
              </a:rPr>
              <a:t>” Icon move to Center</a:t>
            </a:r>
            <a:r>
              <a:rPr lang="ko-KR" altLang="en-US" dirty="0">
                <a:solidFill>
                  <a:srgbClr val="00B050"/>
                </a:solidFill>
              </a:rPr>
              <a:t> </a:t>
            </a:r>
            <a:r>
              <a:rPr lang="en-US" altLang="ko-KR" dirty="0">
                <a:solidFill>
                  <a:srgbClr val="00B050"/>
                </a:solidFill>
              </a:rPr>
              <a:t>Black</a:t>
            </a:r>
            <a:r>
              <a:rPr lang="ko-KR" altLang="en-US" dirty="0">
                <a:solidFill>
                  <a:srgbClr val="00B050"/>
                </a:solidFill>
              </a:rPr>
              <a:t> </a:t>
            </a:r>
            <a:r>
              <a:rPr lang="en-US" altLang="ko-KR" dirty="0">
                <a:solidFill>
                  <a:srgbClr val="00B050"/>
                </a:solidFill>
              </a:rPr>
              <a:t>Bar</a:t>
            </a:r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274B73-220C-7991-182E-51208BA7B93A}"/>
              </a:ext>
            </a:extLst>
          </p:cNvPr>
          <p:cNvSpPr txBox="1"/>
          <p:nvPr/>
        </p:nvSpPr>
        <p:spPr>
          <a:xfrm>
            <a:off x="3770854" y="471940"/>
            <a:ext cx="67037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 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1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3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3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4</a:t>
            </a:r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d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B5ACC7A-4427-C6EC-F0AC-EEF0A7C98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803" y="1117804"/>
            <a:ext cx="314369" cy="25721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119F199-9B56-A1CD-7EDF-126FAB57F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403" y="2590784"/>
            <a:ext cx="314369" cy="22863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622C7774-77F0-48FF-AF69-D3BBFA459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60" y="3567097"/>
            <a:ext cx="209579" cy="21910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744A27E-B566-A9EB-1CCA-7B2CB0562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829" y="6250510"/>
            <a:ext cx="276264" cy="23815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952C4DB-E879-009F-156D-EEC268740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0854" y="5515911"/>
            <a:ext cx="247685" cy="23815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677BBF86-5465-3DE1-FA9D-DA4A61A047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6921" y="5816404"/>
            <a:ext cx="23815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30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7"/>
            <a:ext cx="12192000" cy="6852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1C4FE-CB93-3609-FA60-0081517157C1}"/>
              </a:ext>
            </a:extLst>
          </p:cNvPr>
          <p:cNvSpPr txBox="1"/>
          <p:nvPr/>
        </p:nvSpPr>
        <p:spPr>
          <a:xfrm>
            <a:off x="3092904" y="4515628"/>
            <a:ext cx="18439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>
                <a:solidFill>
                  <a:srgbClr val="00B0F0"/>
                </a:solidFill>
              </a:rPr>
              <a:t>To-be</a:t>
            </a:r>
            <a:endParaRPr lang="ko-KR" altLang="en-US" sz="4800" b="1" dirty="0">
              <a:solidFill>
                <a:srgbClr val="00B0F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ECDB9-4BF5-9D7E-5DA7-11998E0BC424}"/>
              </a:ext>
            </a:extLst>
          </p:cNvPr>
          <p:cNvSpPr txBox="1"/>
          <p:nvPr/>
        </p:nvSpPr>
        <p:spPr>
          <a:xfrm>
            <a:off x="7872244" y="3738247"/>
            <a:ext cx="42961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00B0F0"/>
                </a:solidFill>
              </a:rPr>
              <a:t>“Newly Added Icon”</a:t>
            </a:r>
          </a:p>
          <a:p>
            <a:r>
              <a:rPr lang="en-US" altLang="ko-KR" dirty="0"/>
              <a:t>this button is </a:t>
            </a:r>
          </a:p>
          <a:p>
            <a:r>
              <a:rPr lang="en-US" altLang="ko-KR" dirty="0"/>
              <a:t>For change Left Black Bar Location</a:t>
            </a:r>
          </a:p>
          <a:p>
            <a:r>
              <a:rPr lang="en-US" altLang="ko-KR" dirty="0"/>
              <a:t>Click one time and then move to</a:t>
            </a:r>
          </a:p>
          <a:p>
            <a:r>
              <a:rPr lang="en-US" altLang="ko-KR" dirty="0"/>
              <a:t>From Left to Right and then</a:t>
            </a:r>
          </a:p>
          <a:p>
            <a:r>
              <a:rPr lang="en-US" altLang="ko-KR" dirty="0"/>
              <a:t>Click one more time and then move to</a:t>
            </a:r>
          </a:p>
          <a:p>
            <a:r>
              <a:rPr lang="en-US" altLang="ko-KR" dirty="0"/>
              <a:t>From Right to Left Repeatedly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8D95E8A-861E-E384-2C89-25A4D6B1D3BC}"/>
              </a:ext>
            </a:extLst>
          </p:cNvPr>
          <p:cNvSpPr/>
          <p:nvPr/>
        </p:nvSpPr>
        <p:spPr>
          <a:xfrm>
            <a:off x="171450" y="6124575"/>
            <a:ext cx="2705100" cy="5905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FA91DC-DC37-7EA0-C14A-B0DCA7BF39A3}"/>
              </a:ext>
            </a:extLst>
          </p:cNvPr>
          <p:cNvSpPr/>
          <p:nvPr/>
        </p:nvSpPr>
        <p:spPr>
          <a:xfrm>
            <a:off x="8667750" y="6124575"/>
            <a:ext cx="2705100" cy="590550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E1D13BDF-D202-0040-4D9C-54C0727DB94C}"/>
              </a:ext>
            </a:extLst>
          </p:cNvPr>
          <p:cNvSpPr/>
          <p:nvPr/>
        </p:nvSpPr>
        <p:spPr>
          <a:xfrm>
            <a:off x="11553825" y="5769572"/>
            <a:ext cx="247650" cy="3645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F725F483-A94B-D11E-A800-518D4AAD0F78}"/>
              </a:ext>
            </a:extLst>
          </p:cNvPr>
          <p:cNvCxnSpPr>
            <a:cxnSpLocks/>
          </p:cNvCxnSpPr>
          <p:nvPr/>
        </p:nvCxnSpPr>
        <p:spPr>
          <a:xfrm flipV="1">
            <a:off x="2873829" y="6248400"/>
            <a:ext cx="5793921" cy="473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12B9BF6D-F906-9398-4295-C07D829103F5}"/>
              </a:ext>
            </a:extLst>
          </p:cNvPr>
          <p:cNvCxnSpPr>
            <a:cxnSpLocks/>
          </p:cNvCxnSpPr>
          <p:nvPr/>
        </p:nvCxnSpPr>
        <p:spPr>
          <a:xfrm flipH="1">
            <a:off x="2984269" y="6619875"/>
            <a:ext cx="5683481" cy="0"/>
          </a:xfrm>
          <a:prstGeom prst="straightConnector1">
            <a:avLst/>
          </a:prstGeom>
          <a:ln w="28575">
            <a:prstDash val="sysDash"/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그림 28">
            <a:extLst>
              <a:ext uri="{FF2B5EF4-FFF2-40B4-BE49-F238E27FC236}">
                <a16:creationId xmlns:a16="http://schemas.microsoft.com/office/drawing/2014/main" id="{97C46BBD-0256-519F-0ADA-25EADD2C2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204" y="6212666"/>
            <a:ext cx="326205" cy="41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05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135</Words>
  <Application>Microsoft Office PowerPoint</Application>
  <PresentationFormat>와이드스크린</PresentationFormat>
  <Paragraphs>26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TiZa</dc:creator>
  <cp:lastModifiedBy>kyung Duk Ko</cp:lastModifiedBy>
  <cp:revision>2</cp:revision>
  <dcterms:created xsi:type="dcterms:W3CDTF">2025-04-10T02:42:04Z</dcterms:created>
  <dcterms:modified xsi:type="dcterms:W3CDTF">2025-04-10T04:32:27Z</dcterms:modified>
</cp:coreProperties>
</file>