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5" r:id="rId3"/>
    <p:sldId id="266" r:id="rId4"/>
    <p:sldId id="263" r:id="rId5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F23729-8B31-45C7-8AC8-4E0A8D014F89}" v="21" dt="2025-03-31T07:08:37.5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46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2FF23729-8B31-45C7-8AC8-4E0A8D014F89}"/>
    <pc:docChg chg="undo custSel addSld delSld modSld">
      <pc:chgData name="kyung Duk Ko" userId="9fc98e9f7b9a0c83" providerId="LiveId" clId="{2FF23729-8B31-45C7-8AC8-4E0A8D014F89}" dt="2025-03-31T07:08:55.515" v="1109" actId="6549"/>
      <pc:docMkLst>
        <pc:docMk/>
      </pc:docMkLst>
      <pc:sldChg chg="modSp mod">
        <pc:chgData name="kyung Duk Ko" userId="9fc98e9f7b9a0c83" providerId="LiveId" clId="{2FF23729-8B31-45C7-8AC8-4E0A8D014F89}" dt="2025-03-31T06:42:53.967" v="67" actId="255"/>
        <pc:sldMkLst>
          <pc:docMk/>
          <pc:sldMk cId="1448464666" sldId="256"/>
        </pc:sldMkLst>
        <pc:spChg chg="mod">
          <ac:chgData name="kyung Duk Ko" userId="9fc98e9f7b9a0c83" providerId="LiveId" clId="{2FF23729-8B31-45C7-8AC8-4E0A8D014F89}" dt="2025-03-31T06:42:53.967" v="67" actId="255"/>
          <ac:spMkLst>
            <pc:docMk/>
            <pc:sldMk cId="1448464666" sldId="256"/>
            <ac:spMk id="2" creationId="{0B65E9BA-39A3-8C88-B866-4DB2506E1554}"/>
          </ac:spMkLst>
        </pc:spChg>
      </pc:sldChg>
      <pc:sldChg chg="del">
        <pc:chgData name="kyung Duk Ko" userId="9fc98e9f7b9a0c83" providerId="LiveId" clId="{2FF23729-8B31-45C7-8AC8-4E0A8D014F89}" dt="2025-03-31T06:43:47.148" v="72" actId="47"/>
        <pc:sldMkLst>
          <pc:docMk/>
          <pc:sldMk cId="1715961921" sldId="261"/>
        </pc:sldMkLst>
      </pc:sldChg>
      <pc:sldChg chg="del">
        <pc:chgData name="kyung Duk Ko" userId="9fc98e9f7b9a0c83" providerId="LiveId" clId="{2FF23729-8B31-45C7-8AC8-4E0A8D014F89}" dt="2025-03-31T06:43:42.681" v="69" actId="47"/>
        <pc:sldMkLst>
          <pc:docMk/>
          <pc:sldMk cId="323186609" sldId="264"/>
        </pc:sldMkLst>
      </pc:sldChg>
      <pc:sldChg chg="addSp delSp modSp mod">
        <pc:chgData name="kyung Duk Ko" userId="9fc98e9f7b9a0c83" providerId="LiveId" clId="{2FF23729-8B31-45C7-8AC8-4E0A8D014F89}" dt="2025-03-31T07:00:04.973" v="555" actId="164"/>
        <pc:sldMkLst>
          <pc:docMk/>
          <pc:sldMk cId="4127842978" sldId="265"/>
        </pc:sldMkLst>
        <pc:spChg chg="mod">
          <ac:chgData name="kyung Duk Ko" userId="9fc98e9f7b9a0c83" providerId="LiveId" clId="{2FF23729-8B31-45C7-8AC8-4E0A8D014F89}" dt="2025-03-31T06:45:07.442" v="134" actId="6549"/>
          <ac:spMkLst>
            <pc:docMk/>
            <pc:sldMk cId="4127842978" sldId="265"/>
            <ac:spMk id="2" creationId="{8F26A5E7-8FD2-898F-A606-F67860EE4D77}"/>
          </ac:spMkLst>
        </pc:spChg>
        <pc:spChg chg="mod">
          <ac:chgData name="kyung Duk Ko" userId="9fc98e9f7b9a0c83" providerId="LiveId" clId="{2FF23729-8B31-45C7-8AC8-4E0A8D014F89}" dt="2025-03-31T06:48:24.857" v="216" actId="20577"/>
          <ac:spMkLst>
            <pc:docMk/>
            <pc:sldMk cId="4127842978" sldId="265"/>
            <ac:spMk id="3" creationId="{F74C768E-D31D-9D4A-849D-6FAE088426DB}"/>
          </ac:spMkLst>
        </pc:spChg>
        <pc:spChg chg="add mod">
          <ac:chgData name="kyung Duk Ko" userId="9fc98e9f7b9a0c83" providerId="LiveId" clId="{2FF23729-8B31-45C7-8AC8-4E0A8D014F89}" dt="2025-03-31T06:50:48.072" v="233" actId="113"/>
          <ac:spMkLst>
            <pc:docMk/>
            <pc:sldMk cId="4127842978" sldId="265"/>
            <ac:spMk id="6" creationId="{F6392DD7-A549-9B33-1015-ECE28ED48843}"/>
          </ac:spMkLst>
        </pc:spChg>
        <pc:spChg chg="add mod">
          <ac:chgData name="kyung Duk Ko" userId="9fc98e9f7b9a0c83" providerId="LiveId" clId="{2FF23729-8B31-45C7-8AC8-4E0A8D014F89}" dt="2025-03-31T06:53:55.514" v="274" actId="1076"/>
          <ac:spMkLst>
            <pc:docMk/>
            <pc:sldMk cId="4127842978" sldId="265"/>
            <ac:spMk id="7" creationId="{08CD75FF-3229-044E-FCF9-5C943C5BE244}"/>
          </ac:spMkLst>
        </pc:spChg>
        <pc:spChg chg="add del">
          <ac:chgData name="kyung Duk Ko" userId="9fc98e9f7b9a0c83" providerId="LiveId" clId="{2FF23729-8B31-45C7-8AC8-4E0A8D014F89}" dt="2025-03-31T06:51:54.459" v="249" actId="478"/>
          <ac:spMkLst>
            <pc:docMk/>
            <pc:sldMk cId="4127842978" sldId="265"/>
            <ac:spMk id="8" creationId="{04216DBA-3967-FF48-4586-1DDC0EE48685}"/>
          </ac:spMkLst>
        </pc:spChg>
        <pc:spChg chg="add mod">
          <ac:chgData name="kyung Duk Ko" userId="9fc98e9f7b9a0c83" providerId="LiveId" clId="{2FF23729-8B31-45C7-8AC8-4E0A8D014F89}" dt="2025-03-31T06:55:33.632" v="389" actId="164"/>
          <ac:spMkLst>
            <pc:docMk/>
            <pc:sldMk cId="4127842978" sldId="265"/>
            <ac:spMk id="14" creationId="{7D2E7501-37FB-9336-F3A6-D1ADD12DB6B8}"/>
          </ac:spMkLst>
        </pc:spChg>
        <pc:spChg chg="add mod">
          <ac:chgData name="kyung Duk Ko" userId="9fc98e9f7b9a0c83" providerId="LiveId" clId="{2FF23729-8B31-45C7-8AC8-4E0A8D014F89}" dt="2025-03-31T06:55:33.632" v="389" actId="164"/>
          <ac:spMkLst>
            <pc:docMk/>
            <pc:sldMk cId="4127842978" sldId="265"/>
            <ac:spMk id="15" creationId="{56AC43A5-AFD5-CCCA-5DEF-C8480EBBE233}"/>
          </ac:spMkLst>
        </pc:spChg>
        <pc:spChg chg="add mod">
          <ac:chgData name="kyung Duk Ko" userId="9fc98e9f7b9a0c83" providerId="LiveId" clId="{2FF23729-8B31-45C7-8AC8-4E0A8D014F89}" dt="2025-03-31T06:55:33.632" v="389" actId="164"/>
          <ac:spMkLst>
            <pc:docMk/>
            <pc:sldMk cId="4127842978" sldId="265"/>
            <ac:spMk id="16" creationId="{19EB6ED4-E318-1748-6218-0E2D3753E40B}"/>
          </ac:spMkLst>
        </pc:spChg>
        <pc:spChg chg="add mod">
          <ac:chgData name="kyung Duk Ko" userId="9fc98e9f7b9a0c83" providerId="LiveId" clId="{2FF23729-8B31-45C7-8AC8-4E0A8D014F89}" dt="2025-03-31T06:55:33.632" v="389" actId="164"/>
          <ac:spMkLst>
            <pc:docMk/>
            <pc:sldMk cId="4127842978" sldId="265"/>
            <ac:spMk id="17" creationId="{E002918C-A43F-8456-B045-1DEDF93E42C5}"/>
          </ac:spMkLst>
        </pc:spChg>
        <pc:spChg chg="add mod">
          <ac:chgData name="kyung Duk Ko" userId="9fc98e9f7b9a0c83" providerId="LiveId" clId="{2FF23729-8B31-45C7-8AC8-4E0A8D014F89}" dt="2025-03-31T06:58:58.531" v="533" actId="113"/>
          <ac:spMkLst>
            <pc:docMk/>
            <pc:sldMk cId="4127842978" sldId="265"/>
            <ac:spMk id="18" creationId="{F939CF1C-5E0B-321A-702D-23F1D3766E1F}"/>
          </ac:spMkLst>
        </pc:spChg>
        <pc:spChg chg="add mod">
          <ac:chgData name="kyung Duk Ko" userId="9fc98e9f7b9a0c83" providerId="LiveId" clId="{2FF23729-8B31-45C7-8AC8-4E0A8D014F89}" dt="2025-03-31T06:59:21.842" v="544" actId="1076"/>
          <ac:spMkLst>
            <pc:docMk/>
            <pc:sldMk cId="4127842978" sldId="265"/>
            <ac:spMk id="22" creationId="{09E30947-0FC3-FF10-53F3-FB83DCF12C86}"/>
          </ac:spMkLst>
        </pc:spChg>
        <pc:spChg chg="add mod">
          <ac:chgData name="kyung Duk Ko" userId="9fc98e9f7b9a0c83" providerId="LiveId" clId="{2FF23729-8B31-45C7-8AC8-4E0A8D014F89}" dt="2025-03-31T07:00:04.973" v="555" actId="164"/>
          <ac:spMkLst>
            <pc:docMk/>
            <pc:sldMk cId="4127842978" sldId="265"/>
            <ac:spMk id="23" creationId="{DB31EF04-3784-2C06-B6D2-53442420E1B3}"/>
          </ac:spMkLst>
        </pc:spChg>
        <pc:grpChg chg="add mod">
          <ac:chgData name="kyung Duk Ko" userId="9fc98e9f7b9a0c83" providerId="LiveId" clId="{2FF23729-8B31-45C7-8AC8-4E0A8D014F89}" dt="2025-03-31T06:55:33.632" v="389" actId="164"/>
          <ac:grpSpMkLst>
            <pc:docMk/>
            <pc:sldMk cId="4127842978" sldId="265"/>
            <ac:grpSpMk id="19" creationId="{880270A7-FBC4-5CBE-4EAD-FBB2133D7349}"/>
          </ac:grpSpMkLst>
        </pc:grpChg>
        <pc:grpChg chg="add mod">
          <ac:chgData name="kyung Duk Ko" userId="9fc98e9f7b9a0c83" providerId="LiveId" clId="{2FF23729-8B31-45C7-8AC8-4E0A8D014F89}" dt="2025-03-31T07:00:04.973" v="555" actId="164"/>
          <ac:grpSpMkLst>
            <pc:docMk/>
            <pc:sldMk cId="4127842978" sldId="265"/>
            <ac:grpSpMk id="24" creationId="{ADED463A-774F-A5CF-BF41-0029C6367C5E}"/>
          </ac:grpSpMkLst>
        </pc:grpChg>
        <pc:picChg chg="add mod modCrop">
          <ac:chgData name="kyung Duk Ko" userId="9fc98e9f7b9a0c83" providerId="LiveId" clId="{2FF23729-8B31-45C7-8AC8-4E0A8D014F89}" dt="2025-03-31T06:55:33.632" v="389" actId="164"/>
          <ac:picMkLst>
            <pc:docMk/>
            <pc:sldMk cId="4127842978" sldId="265"/>
            <ac:picMk id="5" creationId="{828AFCFA-33BE-66A1-4C52-2D516AF69167}"/>
          </ac:picMkLst>
        </pc:picChg>
        <pc:picChg chg="add mod">
          <ac:chgData name="kyung Duk Ko" userId="9fc98e9f7b9a0c83" providerId="LiveId" clId="{2FF23729-8B31-45C7-8AC8-4E0A8D014F89}" dt="2025-03-31T06:55:33.632" v="389" actId="164"/>
          <ac:picMkLst>
            <pc:docMk/>
            <pc:sldMk cId="4127842978" sldId="265"/>
            <ac:picMk id="10" creationId="{A7A16313-D3FB-7FC2-F72E-A55A7509CA39}"/>
          </ac:picMkLst>
        </pc:picChg>
        <pc:picChg chg="add mod">
          <ac:chgData name="kyung Duk Ko" userId="9fc98e9f7b9a0c83" providerId="LiveId" clId="{2FF23729-8B31-45C7-8AC8-4E0A8D014F89}" dt="2025-03-31T06:55:33.632" v="389" actId="164"/>
          <ac:picMkLst>
            <pc:docMk/>
            <pc:sldMk cId="4127842978" sldId="265"/>
            <ac:picMk id="11" creationId="{64451B0A-5C05-7548-698F-2B3C613AF2C5}"/>
          </ac:picMkLst>
        </pc:picChg>
        <pc:picChg chg="add mod">
          <ac:chgData name="kyung Duk Ko" userId="9fc98e9f7b9a0c83" providerId="LiveId" clId="{2FF23729-8B31-45C7-8AC8-4E0A8D014F89}" dt="2025-03-31T06:55:33.632" v="389" actId="164"/>
          <ac:picMkLst>
            <pc:docMk/>
            <pc:sldMk cId="4127842978" sldId="265"/>
            <ac:picMk id="12" creationId="{C5E7C840-DB7E-C6BE-8F1F-504213F53712}"/>
          </ac:picMkLst>
        </pc:picChg>
        <pc:picChg chg="add mod">
          <ac:chgData name="kyung Duk Ko" userId="9fc98e9f7b9a0c83" providerId="LiveId" clId="{2FF23729-8B31-45C7-8AC8-4E0A8D014F89}" dt="2025-03-31T06:55:33.632" v="389" actId="164"/>
          <ac:picMkLst>
            <pc:docMk/>
            <pc:sldMk cId="4127842978" sldId="265"/>
            <ac:picMk id="13" creationId="{E100B22D-D84A-4A32-7C86-826DC5B7FA7B}"/>
          </ac:picMkLst>
        </pc:picChg>
        <pc:picChg chg="add mod modCrop">
          <ac:chgData name="kyung Duk Ko" userId="9fc98e9f7b9a0c83" providerId="LiveId" clId="{2FF23729-8B31-45C7-8AC8-4E0A8D014F89}" dt="2025-03-31T07:00:04.973" v="555" actId="164"/>
          <ac:picMkLst>
            <pc:docMk/>
            <pc:sldMk cId="4127842978" sldId="265"/>
            <ac:picMk id="21" creationId="{2C5D5851-ACB0-E725-9050-2A974759C4E1}"/>
          </ac:picMkLst>
        </pc:picChg>
      </pc:sldChg>
      <pc:sldChg chg="addSp delSp modSp add mod">
        <pc:chgData name="kyung Duk Ko" userId="9fc98e9f7b9a0c83" providerId="LiveId" clId="{2FF23729-8B31-45C7-8AC8-4E0A8D014F89}" dt="2025-03-31T07:08:55.515" v="1109" actId="6549"/>
        <pc:sldMkLst>
          <pc:docMk/>
          <pc:sldMk cId="1509175052" sldId="266"/>
        </pc:sldMkLst>
        <pc:spChg chg="mod">
          <ac:chgData name="kyung Duk Ko" userId="9fc98e9f7b9a0c83" providerId="LiveId" clId="{2FF23729-8B31-45C7-8AC8-4E0A8D014F89}" dt="2025-03-31T07:01:12.609" v="650" actId="27636"/>
          <ac:spMkLst>
            <pc:docMk/>
            <pc:sldMk cId="1509175052" sldId="266"/>
            <ac:spMk id="2" creationId="{A8FA909F-4306-BCF4-44B6-3328B93B1E3A}"/>
          </ac:spMkLst>
        </pc:spChg>
        <pc:spChg chg="mod">
          <ac:chgData name="kyung Duk Ko" userId="9fc98e9f7b9a0c83" providerId="LiveId" clId="{2FF23729-8B31-45C7-8AC8-4E0A8D014F89}" dt="2025-03-31T07:04:51.010" v="988" actId="12"/>
          <ac:spMkLst>
            <pc:docMk/>
            <pc:sldMk cId="1509175052" sldId="266"/>
            <ac:spMk id="3" creationId="{A79EA921-2994-C2BC-E066-DAB573EA90AE}"/>
          </ac:spMkLst>
        </pc:spChg>
        <pc:spChg chg="del">
          <ac:chgData name="kyung Duk Ko" userId="9fc98e9f7b9a0c83" providerId="LiveId" clId="{2FF23729-8B31-45C7-8AC8-4E0A8D014F89}" dt="2025-03-31T07:01:17.004" v="651" actId="478"/>
          <ac:spMkLst>
            <pc:docMk/>
            <pc:sldMk cId="1509175052" sldId="266"/>
            <ac:spMk id="6" creationId="{87C6DD75-F712-A8BB-7E24-D1574D9F818B}"/>
          </ac:spMkLst>
        </pc:spChg>
        <pc:spChg chg="del">
          <ac:chgData name="kyung Duk Ko" userId="9fc98e9f7b9a0c83" providerId="LiveId" clId="{2FF23729-8B31-45C7-8AC8-4E0A8D014F89}" dt="2025-03-31T07:01:25.572" v="654" actId="478"/>
          <ac:spMkLst>
            <pc:docMk/>
            <pc:sldMk cId="1509175052" sldId="266"/>
            <ac:spMk id="7" creationId="{F34029D8-6290-CD0A-9DCD-79AA3986CE8E}"/>
          </ac:spMkLst>
        </pc:spChg>
        <pc:spChg chg="add mod">
          <ac:chgData name="kyung Duk Ko" userId="9fc98e9f7b9a0c83" providerId="LiveId" clId="{2FF23729-8B31-45C7-8AC8-4E0A8D014F89}" dt="2025-03-31T07:08:55.515" v="1109" actId="6549"/>
          <ac:spMkLst>
            <pc:docMk/>
            <pc:sldMk cId="1509175052" sldId="266"/>
            <ac:spMk id="8" creationId="{729B1A9F-0E1C-9C6F-45DA-A48D49308FEF}"/>
          </ac:spMkLst>
        </pc:spChg>
        <pc:spChg chg="del">
          <ac:chgData name="kyung Duk Ko" userId="9fc98e9f7b9a0c83" providerId="LiveId" clId="{2FF23729-8B31-45C7-8AC8-4E0A8D014F89}" dt="2025-03-31T07:01:22.556" v="653" actId="478"/>
          <ac:spMkLst>
            <pc:docMk/>
            <pc:sldMk cId="1509175052" sldId="266"/>
            <ac:spMk id="18" creationId="{5CFCE146-B9FC-328F-80BD-7C7F7284D143}"/>
          </ac:spMkLst>
        </pc:spChg>
        <pc:spChg chg="del">
          <ac:chgData name="kyung Duk Ko" userId="9fc98e9f7b9a0c83" providerId="LiveId" clId="{2FF23729-8B31-45C7-8AC8-4E0A8D014F89}" dt="2025-03-31T07:01:19.927" v="652" actId="478"/>
          <ac:spMkLst>
            <pc:docMk/>
            <pc:sldMk cId="1509175052" sldId="266"/>
            <ac:spMk id="22" creationId="{D16EFC12-9C19-02AF-4C02-96066BBA4E63}"/>
          </ac:spMkLst>
        </pc:spChg>
        <pc:spChg chg="del topLvl">
          <ac:chgData name="kyung Duk Ko" userId="9fc98e9f7b9a0c83" providerId="LiveId" clId="{2FF23729-8B31-45C7-8AC8-4E0A8D014F89}" dt="2025-03-31T07:01:39.374" v="659" actId="478"/>
          <ac:spMkLst>
            <pc:docMk/>
            <pc:sldMk cId="1509175052" sldId="266"/>
            <ac:spMk id="23" creationId="{B7DD5525-E5B1-86A4-6280-4010A0E53610}"/>
          </ac:spMkLst>
        </pc:spChg>
        <pc:grpChg chg="del">
          <ac:chgData name="kyung Duk Ko" userId="9fc98e9f7b9a0c83" providerId="LiveId" clId="{2FF23729-8B31-45C7-8AC8-4E0A8D014F89}" dt="2025-03-31T07:01:35.617" v="658" actId="478"/>
          <ac:grpSpMkLst>
            <pc:docMk/>
            <pc:sldMk cId="1509175052" sldId="266"/>
            <ac:grpSpMk id="19" creationId="{06A378B0-6BDD-6B7A-4D19-63EC0E28A4CF}"/>
          </ac:grpSpMkLst>
        </pc:grpChg>
        <pc:grpChg chg="del mod">
          <ac:chgData name="kyung Duk Ko" userId="9fc98e9f7b9a0c83" providerId="LiveId" clId="{2FF23729-8B31-45C7-8AC8-4E0A8D014F89}" dt="2025-03-31T07:01:33.726" v="657" actId="478"/>
          <ac:grpSpMkLst>
            <pc:docMk/>
            <pc:sldMk cId="1509175052" sldId="266"/>
            <ac:grpSpMk id="24" creationId="{A1CED51A-C05B-0099-589E-7F51DE8386B8}"/>
          </ac:grpSpMkLst>
        </pc:grpChg>
        <pc:graphicFrameChg chg="add mod">
          <ac:chgData name="kyung Duk Ko" userId="9fc98e9f7b9a0c83" providerId="LiveId" clId="{2FF23729-8B31-45C7-8AC8-4E0A8D014F89}" dt="2025-03-31T07:07:34.569" v="992" actId="1076"/>
          <ac:graphicFrameMkLst>
            <pc:docMk/>
            <pc:sldMk cId="1509175052" sldId="266"/>
            <ac:graphicFrameMk id="4" creationId="{C14ED0D0-AF38-2C5A-33AC-BC5F3296E797}"/>
          </ac:graphicFrameMkLst>
        </pc:graphicFrameChg>
        <pc:picChg chg="del topLvl">
          <ac:chgData name="kyung Duk Ko" userId="9fc98e9f7b9a0c83" providerId="LiveId" clId="{2FF23729-8B31-45C7-8AC8-4E0A8D014F89}" dt="2025-03-31T07:01:33.726" v="657" actId="478"/>
          <ac:picMkLst>
            <pc:docMk/>
            <pc:sldMk cId="1509175052" sldId="266"/>
            <ac:picMk id="21" creationId="{48269335-E26B-F608-C5F1-86207CD660EE}"/>
          </ac:picMkLst>
        </pc:picChg>
      </pc:sldChg>
      <pc:sldChg chg="del">
        <pc:chgData name="kyung Duk Ko" userId="9fc98e9f7b9a0c83" providerId="LiveId" clId="{2FF23729-8B31-45C7-8AC8-4E0A8D014F89}" dt="2025-03-31T06:43:44.651" v="71" actId="47"/>
        <pc:sldMkLst>
          <pc:docMk/>
          <pc:sldMk cId="2828745366" sldId="266"/>
        </pc:sldMkLst>
      </pc:sldChg>
      <pc:sldChg chg="del">
        <pc:chgData name="kyung Duk Ko" userId="9fc98e9f7b9a0c83" providerId="LiveId" clId="{2FF23729-8B31-45C7-8AC8-4E0A8D014F89}" dt="2025-03-31T06:43:44.010" v="70" actId="47"/>
        <pc:sldMkLst>
          <pc:docMk/>
          <pc:sldMk cId="1195822584" sldId="267"/>
        </pc:sldMkLst>
      </pc:sldChg>
      <pc:sldChg chg="del">
        <pc:chgData name="kyung Duk Ko" userId="9fc98e9f7b9a0c83" providerId="LiveId" clId="{2FF23729-8B31-45C7-8AC8-4E0A8D014F89}" dt="2025-03-31T06:43:40.548" v="68" actId="47"/>
        <pc:sldMkLst>
          <pc:docMk/>
          <pc:sldMk cId="3977111164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434FF-ADA3-4A37-845E-BA06C7B95BA0}" type="datetimeFigureOut">
              <a:rPr lang="ko-KR" altLang="en-US" smtClean="0"/>
              <a:t>2025-03-31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FDFE5-E415-493D-9ADC-8B453353C1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4545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7AE97D-00DA-ADCD-3488-75704D6D6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B90B9A7-211B-8CB8-3C91-77982CB1C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28B17B-9E27-9404-49C2-A545401AF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3FFDED-912A-A5C3-8554-859E3135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AE9426-4795-2482-12CE-BFD41C7E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8A285C-0D93-729F-F45B-FCEFA1609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576"/>
            <a:ext cx="10515600" cy="66891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53A5CD-F3E4-F3F3-E3BD-C8038B1BE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8224"/>
            <a:ext cx="10515600" cy="51087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4018BF-19C4-D245-B080-FACBA0D0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A2C199-6FDC-6A88-C0C4-0FCC526E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A0541A-7458-1CF3-AB2D-F603D8CD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15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01EA1F-4A8A-2429-C308-FC94EDB72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ECA8042-B75E-BF8A-BC98-EDF1440E9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09C0A3-604C-5D94-BE2C-D0004C56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0CE719-7698-39DA-C470-07DF2F65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BA867E-AA14-6F83-CE81-87025E5B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7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459A40-83B2-CA49-EFAB-190B2221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D1A598-5755-A5BB-80DA-019D1978A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796AE4A-3145-14D6-2B73-E5A46C63F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46CF0A-25DD-182A-CC00-425E64A3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2025-03-31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4792C91-2C34-820B-041F-03D156B6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4C1CA0-A50A-7C9B-BC20-E08EC785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2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D1230-6F05-19E0-1EEF-2569103A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067834-64E0-2020-8194-0493ECF53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3AE9103-F467-9C2B-3CCC-57A45F66A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C4A67E7-7570-8999-BA0A-68DEAD553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04D5002-CFB1-DA01-A7F7-D2D35578F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FF8159A-7962-9C94-052F-42B650796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A251152-AC49-7296-8521-C1E0D8088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F3258AC-E837-D1A8-B5BE-D2CCB1EE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6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F72F4F-F84F-3F30-07F2-E32C28AC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B39097-679E-E92E-BAD2-038D946B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ACC6321-0EF9-256A-6890-240F7BE8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E0897CD-8097-C3B6-32FD-F645512D8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40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4DCC08B-5469-4963-0597-30E83488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2025-03-31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8DC184-053B-2511-7FAA-60B03207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ED357A-839F-DC9C-F7D4-AA0E0031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48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86F19D-7F27-9910-E28A-8C27C48E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5801B-D625-D387-2AB1-9EAD274A7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50AB1C-EF12-FD42-9563-6B7A2CEF5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2EED9A-7B16-463D-06FC-5943227CF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2025-03-31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C39404-5A0E-A84B-8C12-05AD607E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4052DC-0655-3279-7754-86DB2271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06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534918-5EC5-4F28-7D2B-007533EA6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F9792CF-6A8A-EF91-5555-FBBD9C8D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DA293CC-5375-5809-8323-C79C3E843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851E19-F1AB-914F-4DEA-1D4E3E28D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2025-03-31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8AA11DE-EB70-0521-DE06-29B3B17F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FEA132B-80C5-809A-EC49-447B073F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41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26F79-5990-09CE-3E5A-FADA4014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55297CC-70AE-E13E-E51F-73BC081BE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4B51A2-27B4-2C72-1206-7BBFFC61D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C963F6-33A1-65F8-6C54-3DC982126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87AC9E-667B-6AF3-E38F-BD56165F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29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8AE1F95-1815-A3B1-7BE5-FA5978027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01E7CB7-65ED-8961-654C-466759DCC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B097E3-C85D-5862-5269-76B90C74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E8F01E-A2A4-8D81-AAD5-B44EA08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6577C6-D192-19FA-2BD7-0F635477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9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5ABEDAC-71F1-88A0-DEA0-40563736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028483-8967-67AA-ABD8-AE23C7590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18040D-B20E-AC8A-15B8-C4C2D229A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6A2B57-32A3-4816-A3BF-931DF2D69211}" type="datetimeFigureOut">
              <a:rPr lang="ko-KR" altLang="en-US" smtClean="0"/>
              <a:t>2025-03-31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42CDCF-999C-67D5-AEC4-EE926508C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BE5B76-364E-D88E-1574-EC058B62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7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65E9BA-39A3-8C88-B866-4DB2506E1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491" y="1122363"/>
            <a:ext cx="10981854" cy="2387600"/>
          </a:xfrm>
        </p:spPr>
        <p:txBody>
          <a:bodyPr anchor="ctr">
            <a:normAutofit/>
          </a:bodyPr>
          <a:lstStyle/>
          <a:p>
            <a:r>
              <a:rPr lang="en-US" altLang="ko-KR" sz="3600" dirty="0"/>
              <a:t>“Idea &amp; Proposal for UI UX convenience ”  </a:t>
            </a:r>
            <a:br>
              <a:rPr lang="en-US" altLang="ko-KR" sz="3600" dirty="0"/>
            </a:br>
            <a:r>
              <a:rPr lang="en-US" altLang="ko-KR" sz="2400" dirty="0"/>
              <a:t>“UI UX </a:t>
            </a:r>
            <a:r>
              <a:rPr lang="ko-KR" altLang="en-US" sz="2400" dirty="0"/>
              <a:t>편의성을 위한 아이디어 및 제안</a:t>
            </a:r>
            <a:r>
              <a:rPr lang="en-US" altLang="ko-KR" sz="2400" dirty="0"/>
              <a:t>”</a:t>
            </a:r>
            <a:endParaRPr lang="ko-KR" altLang="en-US" sz="24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BDEA9F-D069-1E05-DCBB-90038E19C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77652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 English</a:t>
            </a:r>
          </a:p>
          <a:p>
            <a:r>
              <a:rPr lang="en-US" altLang="ko-KR" sz="2000" dirty="0">
                <a:solidFill>
                  <a:srgbClr val="000000"/>
                </a:solidFill>
                <a:latin typeface="noto"/>
              </a:rPr>
              <a:t>Korean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4846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A4BC5-F7B2-CC8D-A633-9CD1D8221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26A5E7-8FD2-898F-A606-F67860EE4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About “ how to return to Home Screen“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74C768E-D31D-9D4A-849D-6FAE08842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0" i="0" dirty="0">
                <a:solidFill>
                  <a:srgbClr val="000000"/>
                </a:solidFill>
                <a:effectLst/>
                <a:latin typeface="noto"/>
              </a:rPr>
              <a:t>Easy and convenient return to “Home Screen” in “More App”</a:t>
            </a:r>
          </a:p>
          <a:p>
            <a:pPr lvl="1"/>
            <a:r>
              <a:rPr lang="en-US" altLang="ko-KR" dirty="0"/>
              <a:t>“</a:t>
            </a:r>
            <a:r>
              <a:rPr lang="ko-KR" altLang="en-US" dirty="0"/>
              <a:t>더 많은 앱</a:t>
            </a:r>
            <a:r>
              <a:rPr lang="en-US" altLang="ko-KR" dirty="0"/>
              <a:t>”</a:t>
            </a:r>
            <a:r>
              <a:rPr lang="ko-KR" altLang="en-US" dirty="0"/>
              <a:t>에서 쉽고 편리하게 </a:t>
            </a:r>
            <a:r>
              <a:rPr lang="en-US" altLang="ko-KR" dirty="0"/>
              <a:t>“</a:t>
            </a:r>
            <a:r>
              <a:rPr lang="ko-KR" altLang="en-US" dirty="0"/>
              <a:t>홈 화면</a:t>
            </a:r>
            <a:r>
              <a:rPr lang="en-US" altLang="ko-KR" dirty="0"/>
              <a:t>”</a:t>
            </a:r>
            <a:r>
              <a:rPr lang="ko-KR" altLang="en-US" dirty="0"/>
              <a:t>으로 돌아가기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392DD7-A549-9B33-1015-ECE28ED48843}"/>
              </a:ext>
            </a:extLst>
          </p:cNvPr>
          <p:cNvSpPr txBox="1"/>
          <p:nvPr/>
        </p:nvSpPr>
        <p:spPr>
          <a:xfrm>
            <a:off x="2428568" y="2320413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As-is</a:t>
            </a:r>
            <a:endParaRPr lang="ko-KR" alt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CD75FF-3229-044E-FCF9-5C943C5BE244}"/>
              </a:ext>
            </a:extLst>
          </p:cNvPr>
          <p:cNvSpPr txBox="1"/>
          <p:nvPr/>
        </p:nvSpPr>
        <p:spPr>
          <a:xfrm>
            <a:off x="8213022" y="2135747"/>
            <a:ext cx="80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To-Be</a:t>
            </a:r>
            <a:endParaRPr lang="ko-KR" altLang="en-US" b="1" dirty="0"/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80270A7-FBC4-5CBE-4EAD-FBB2133D7349}"/>
              </a:ext>
            </a:extLst>
          </p:cNvPr>
          <p:cNvGrpSpPr/>
          <p:nvPr/>
        </p:nvGrpSpPr>
        <p:grpSpPr>
          <a:xfrm>
            <a:off x="6825532" y="3740589"/>
            <a:ext cx="4739148" cy="3033266"/>
            <a:chOff x="6825532" y="3740589"/>
            <a:chExt cx="4739148" cy="3033266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828AFCFA-33BE-66A1-4C52-2D516AF69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2581" t="8089" r="23871" b="3874"/>
            <a:stretch/>
          </p:blipFill>
          <p:spPr>
            <a:xfrm>
              <a:off x="6825532" y="3740589"/>
              <a:ext cx="4739148" cy="3033266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A7A16313-D3FB-7FC2-F72E-A55A7509C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05993" y="5294901"/>
              <a:ext cx="625547" cy="189355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64451B0A-5C05-7548-698F-2B3C613AF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05561" y="4195129"/>
              <a:ext cx="625547" cy="189355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C5E7C840-DB7E-C6BE-8F1F-504213F53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79989" y="5462519"/>
              <a:ext cx="625547" cy="189355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E100B22D-D84A-4A32-7C86-826DC5B7F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07471" y="6258774"/>
              <a:ext cx="625547" cy="189355"/>
            </a:xfrm>
            <a:prstGeom prst="rect">
              <a:avLst/>
            </a:prstGeom>
          </p:spPr>
        </p:pic>
        <p:sp>
          <p:nvSpPr>
            <p:cNvPr id="14" name="폭발: 14pt 13">
              <a:extLst>
                <a:ext uri="{FF2B5EF4-FFF2-40B4-BE49-F238E27FC236}">
                  <a16:creationId xmlns:a16="http://schemas.microsoft.com/office/drawing/2014/main" id="{7D2E7501-37FB-9336-F3A6-D1ADD12DB6B8}"/>
                </a:ext>
              </a:extLst>
            </p:cNvPr>
            <p:cNvSpPr/>
            <p:nvPr/>
          </p:nvSpPr>
          <p:spPr>
            <a:xfrm>
              <a:off x="7009729" y="5314176"/>
              <a:ext cx="169764" cy="189355"/>
            </a:xfrm>
            <a:prstGeom prst="irregularSeal2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폭발: 14pt 14">
              <a:extLst>
                <a:ext uri="{FF2B5EF4-FFF2-40B4-BE49-F238E27FC236}">
                  <a16:creationId xmlns:a16="http://schemas.microsoft.com/office/drawing/2014/main" id="{56AC43A5-AFD5-CCCA-5DEF-C8480EBBE233}"/>
                </a:ext>
              </a:extLst>
            </p:cNvPr>
            <p:cNvSpPr/>
            <p:nvPr/>
          </p:nvSpPr>
          <p:spPr>
            <a:xfrm>
              <a:off x="9063254" y="4195129"/>
              <a:ext cx="169764" cy="189355"/>
            </a:xfrm>
            <a:prstGeom prst="irregularSeal2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폭발: 14pt 15">
              <a:extLst>
                <a:ext uri="{FF2B5EF4-FFF2-40B4-BE49-F238E27FC236}">
                  <a16:creationId xmlns:a16="http://schemas.microsoft.com/office/drawing/2014/main" id="{19EB6ED4-E318-1748-6218-0E2D3753E40B}"/>
                </a:ext>
              </a:extLst>
            </p:cNvPr>
            <p:cNvSpPr/>
            <p:nvPr/>
          </p:nvSpPr>
          <p:spPr>
            <a:xfrm>
              <a:off x="8402144" y="6264249"/>
              <a:ext cx="169764" cy="189355"/>
            </a:xfrm>
            <a:prstGeom prst="irregularSeal2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폭발: 14pt 16">
              <a:extLst>
                <a:ext uri="{FF2B5EF4-FFF2-40B4-BE49-F238E27FC236}">
                  <a16:creationId xmlns:a16="http://schemas.microsoft.com/office/drawing/2014/main" id="{E002918C-A43F-8456-B045-1DEDF93E42C5}"/>
                </a:ext>
              </a:extLst>
            </p:cNvPr>
            <p:cNvSpPr/>
            <p:nvPr/>
          </p:nvSpPr>
          <p:spPr>
            <a:xfrm>
              <a:off x="10571526" y="5484256"/>
              <a:ext cx="169764" cy="189355"/>
            </a:xfrm>
            <a:prstGeom prst="irregularSeal2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939CF1C-5E0B-321A-702D-23F1D3766E1F}"/>
              </a:ext>
            </a:extLst>
          </p:cNvPr>
          <p:cNvSpPr txBox="1"/>
          <p:nvPr/>
        </p:nvSpPr>
        <p:spPr>
          <a:xfrm>
            <a:off x="6735097" y="2498533"/>
            <a:ext cx="55324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0070C0"/>
                </a:solidFill>
              </a:rPr>
              <a:t>If  customers click or touch anywhere on Screen</a:t>
            </a:r>
          </a:p>
          <a:p>
            <a:r>
              <a:rPr lang="en-US" altLang="ko-KR" b="1" dirty="0">
                <a:solidFill>
                  <a:srgbClr val="0070C0"/>
                </a:solidFill>
              </a:rPr>
              <a:t>by Pen or Finger</a:t>
            </a:r>
          </a:p>
          <a:p>
            <a:endParaRPr lang="en-US" altLang="ko-KR" b="1" dirty="0">
              <a:solidFill>
                <a:srgbClr val="0070C0"/>
              </a:solidFill>
            </a:endParaRPr>
          </a:p>
          <a:p>
            <a:r>
              <a:rPr lang="en-US" altLang="ko-KR" b="1" dirty="0">
                <a:solidFill>
                  <a:srgbClr val="0070C0"/>
                </a:solidFill>
              </a:rPr>
              <a:t>They can go back to “Home Screen”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E30947-0FC3-FF10-53F3-FB83DCF12C86}"/>
              </a:ext>
            </a:extLst>
          </p:cNvPr>
          <p:cNvSpPr txBox="1"/>
          <p:nvPr/>
        </p:nvSpPr>
        <p:spPr>
          <a:xfrm>
            <a:off x="238522" y="2727529"/>
            <a:ext cx="62856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Customers </a:t>
            </a:r>
            <a:r>
              <a:rPr lang="en-US" altLang="ko-KR" b="1" dirty="0">
                <a:solidFill>
                  <a:srgbClr val="0070C0"/>
                </a:solidFill>
              </a:rPr>
              <a:t>must click side bar first </a:t>
            </a:r>
            <a:r>
              <a:rPr lang="en-US" altLang="ko-KR" dirty="0"/>
              <a:t>&amp;  click “</a:t>
            </a:r>
            <a:r>
              <a:rPr lang="en-US" altLang="ko-KR" b="1" dirty="0">
                <a:solidFill>
                  <a:srgbClr val="0070C0"/>
                </a:solidFill>
              </a:rPr>
              <a:t>Home</a:t>
            </a:r>
            <a:r>
              <a:rPr lang="en-US" altLang="ko-KR" dirty="0"/>
              <a:t>” icon</a:t>
            </a:r>
          </a:p>
          <a:p>
            <a:r>
              <a:rPr lang="en-US" altLang="ko-KR" dirty="0"/>
              <a:t>And then they can go back “Home Screen”.</a:t>
            </a:r>
            <a:endParaRPr lang="ko-KR" altLang="en-US" dirty="0"/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DED463A-774F-A5CF-BF41-0029C6367C5E}"/>
              </a:ext>
            </a:extLst>
          </p:cNvPr>
          <p:cNvGrpSpPr/>
          <p:nvPr/>
        </p:nvGrpSpPr>
        <p:grpSpPr>
          <a:xfrm>
            <a:off x="863515" y="3844771"/>
            <a:ext cx="4179821" cy="2630638"/>
            <a:chOff x="863515" y="3844771"/>
            <a:chExt cx="4179821" cy="2630638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2C5D5851-ACB0-E725-9050-2A974759C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2610" t="8089" r="19919"/>
            <a:stretch/>
          </p:blipFill>
          <p:spPr>
            <a:xfrm>
              <a:off x="863515" y="3844771"/>
              <a:ext cx="4179821" cy="2630638"/>
            </a:xfrm>
            <a:prstGeom prst="rect">
              <a:avLst/>
            </a:prstGeom>
          </p:spPr>
        </p:pic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DB31EF04-3784-2C06-B6D2-53442420E1B3}"/>
                </a:ext>
              </a:extLst>
            </p:cNvPr>
            <p:cNvSpPr/>
            <p:nvPr/>
          </p:nvSpPr>
          <p:spPr>
            <a:xfrm>
              <a:off x="4652387" y="4238625"/>
              <a:ext cx="281354" cy="145859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7842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1F7C1-E147-DF24-0ACC-72B3BA4D7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FA909F-4306-BCF4-44B6-3328B93B1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About “Left side Bar is not working on RK3588 75inch” </a:t>
            </a:r>
            <a:endParaRPr lang="ko-KR" altLang="en-US" sz="32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9EA921-2994-C2BC-E066-DAB573EA9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000000"/>
                </a:solidFill>
                <a:latin typeface="noto"/>
              </a:rPr>
              <a:t>I </a:t>
            </a:r>
            <a:r>
              <a:rPr lang="en-US" altLang="ko-KR" b="1" dirty="0">
                <a:solidFill>
                  <a:srgbClr val="FF0000"/>
                </a:solidFill>
                <a:latin typeface="noto"/>
              </a:rPr>
              <a:t>can’t  click </a:t>
            </a:r>
            <a:r>
              <a:rPr lang="en-US" altLang="ko-KR" dirty="0">
                <a:solidFill>
                  <a:srgbClr val="0070C0"/>
                </a:solidFill>
                <a:latin typeface="noto"/>
              </a:rPr>
              <a:t>“</a:t>
            </a:r>
            <a:r>
              <a:rPr lang="en-US" altLang="ko-KR" b="1" dirty="0">
                <a:solidFill>
                  <a:srgbClr val="0070C0"/>
                </a:solidFill>
                <a:latin typeface="noto"/>
              </a:rPr>
              <a:t>Left Side Bar</a:t>
            </a:r>
            <a:r>
              <a:rPr lang="en-US" altLang="ko-KR" dirty="0">
                <a:solidFill>
                  <a:srgbClr val="0070C0"/>
                </a:solidFill>
                <a:latin typeface="noto"/>
              </a:rPr>
              <a:t>”</a:t>
            </a:r>
          </a:p>
          <a:p>
            <a:r>
              <a:rPr lang="en-US" altLang="ko-KR" b="1" dirty="0">
                <a:solidFill>
                  <a:srgbClr val="0070C0"/>
                </a:solidFill>
                <a:latin typeface="noto"/>
              </a:rPr>
              <a:t>“Left Side Bar” </a:t>
            </a:r>
            <a:r>
              <a:rPr lang="en-US" altLang="ko-KR" b="1" dirty="0">
                <a:solidFill>
                  <a:srgbClr val="FF0000"/>
                </a:solidFill>
                <a:latin typeface="noto"/>
              </a:rPr>
              <a:t>can’t move up or down</a:t>
            </a:r>
            <a:r>
              <a:rPr lang="en-US" altLang="ko-KR" b="1" dirty="0">
                <a:solidFill>
                  <a:srgbClr val="000000"/>
                </a:solidFill>
                <a:latin typeface="noto"/>
              </a:rPr>
              <a:t> </a:t>
            </a:r>
            <a:r>
              <a:rPr lang="en-US" altLang="ko-KR" dirty="0">
                <a:solidFill>
                  <a:srgbClr val="000000"/>
                </a:solidFill>
                <a:latin typeface="noto"/>
              </a:rPr>
              <a:t>in the Screen</a:t>
            </a:r>
          </a:p>
          <a:p>
            <a:r>
              <a:rPr lang="en-US" altLang="ko-KR" dirty="0">
                <a:solidFill>
                  <a:srgbClr val="000000"/>
                </a:solidFill>
                <a:latin typeface="noto"/>
              </a:rPr>
              <a:t>“Right Side Bar is working well without any problems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ko-KR" dirty="0">
                <a:solidFill>
                  <a:srgbClr val="000000"/>
                </a:solidFill>
                <a:latin typeface="noto"/>
              </a:rPr>
              <a:t>Can Click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ko-KR" dirty="0">
                <a:solidFill>
                  <a:srgbClr val="000000"/>
                </a:solidFill>
                <a:latin typeface="noto"/>
              </a:rPr>
              <a:t>Can  move up or going down well</a:t>
            </a:r>
            <a:br>
              <a:rPr lang="en-US" altLang="ko-KR" dirty="0">
                <a:solidFill>
                  <a:srgbClr val="000000"/>
                </a:solidFill>
                <a:latin typeface="noto"/>
              </a:rPr>
            </a:br>
            <a:endParaRPr lang="ko-KR" altLang="en-US" dirty="0"/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C14ED0D0-AF38-2C5A-33AC-BC5F3296E7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079454"/>
              </p:ext>
            </p:extLst>
          </p:nvPr>
        </p:nvGraphicFramePr>
        <p:xfrm>
          <a:off x="5638800" y="433788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포장기 셸 개체" showAsIcon="1" r:id="rId2" imgW="914400" imgH="771698" progId="Package">
                  <p:embed/>
                </p:oleObj>
              </mc:Choice>
              <mc:Fallback>
                <p:oleObj name="포장기 셸 개체" showAsIcon="1" r:id="rId2" imgW="914400" imgH="771698" progId="Package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C14ED0D0-AF38-2C5A-33AC-BC5F3296E7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638800" y="4337887"/>
                        <a:ext cx="914400" cy="771525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29B1A9F-0E1C-9C6F-45DA-A48D49308FEF}"/>
              </a:ext>
            </a:extLst>
          </p:cNvPr>
          <p:cNvSpPr txBox="1"/>
          <p:nvPr/>
        </p:nvSpPr>
        <p:spPr>
          <a:xfrm>
            <a:off x="3571261" y="5320022"/>
            <a:ext cx="59638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Please double click &amp; open the above red icon, </a:t>
            </a:r>
          </a:p>
          <a:p>
            <a:r>
              <a:rPr lang="en-US" altLang="ko-KR" dirty="0"/>
              <a:t>and what the video clip for your clearer understanding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9175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77BFE-BDB9-572E-C331-705CAF6D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Appendix(</a:t>
            </a:r>
            <a:r>
              <a:rPr lang="ko-KR" altLang="en-US" dirty="0"/>
              <a:t>첨부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B60826-D6B6-9AD5-E4E8-D5579F7A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356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180</Words>
  <Application>Microsoft Office PowerPoint</Application>
  <PresentationFormat>와이드스크린</PresentationFormat>
  <Paragraphs>23</Paragraphs>
  <Slides>4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noto</vt:lpstr>
      <vt:lpstr>맑은 고딕</vt:lpstr>
      <vt:lpstr>Arial</vt:lpstr>
      <vt:lpstr>Wingdings</vt:lpstr>
      <vt:lpstr>Office 테마</vt:lpstr>
      <vt:lpstr>패키지</vt:lpstr>
      <vt:lpstr>“Idea &amp; Proposal for UI UX convenience ”   “UI UX 편의성을 위한 아이디어 및 제안”</vt:lpstr>
      <vt:lpstr>About “ how to return to Home Screen“ </vt:lpstr>
      <vt:lpstr>About “Left side Bar is not working on RK3588 75inch” </vt:lpstr>
      <vt:lpstr>Appendix(첨부)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 Duk Ko</dc:creator>
  <cp:lastModifiedBy>kyung Duk Ko</cp:lastModifiedBy>
  <cp:revision>4</cp:revision>
  <cp:lastPrinted>2025-03-20T01:35:06Z</cp:lastPrinted>
  <dcterms:created xsi:type="dcterms:W3CDTF">2025-02-27T07:59:28Z</dcterms:created>
  <dcterms:modified xsi:type="dcterms:W3CDTF">2025-03-31T07:09:01Z</dcterms:modified>
</cp:coreProperties>
</file>