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9" r:id="rId3"/>
    <p:sldId id="265" r:id="rId4"/>
    <p:sldId id="263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8FC1FA-A906-4003-BB4F-2086F08C5149}" v="25" dt="2025-03-28T06:08:50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38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858FC1FA-A906-4003-BB4F-2086F08C5149}"/>
    <pc:docChg chg="undo redo custSel addSld delSld modSld sldOrd">
      <pc:chgData name="kyung Duk Ko" userId="9fc98e9f7b9a0c83" providerId="LiveId" clId="{858FC1FA-A906-4003-BB4F-2086F08C5149}" dt="2025-03-28T06:14:16.539" v="1876" actId="20577"/>
      <pc:docMkLst>
        <pc:docMk/>
      </pc:docMkLst>
      <pc:sldChg chg="modSp mod">
        <pc:chgData name="kyung Duk Ko" userId="9fc98e9f7b9a0c83" providerId="LiveId" clId="{858FC1FA-A906-4003-BB4F-2086F08C5149}" dt="2025-03-28T05:30:35.477" v="100" actId="20577"/>
        <pc:sldMkLst>
          <pc:docMk/>
          <pc:sldMk cId="1448464666" sldId="256"/>
        </pc:sldMkLst>
        <pc:spChg chg="mod">
          <ac:chgData name="kyung Duk Ko" userId="9fc98e9f7b9a0c83" providerId="LiveId" clId="{858FC1FA-A906-4003-BB4F-2086F08C5149}" dt="2025-03-28T05:30:35.477" v="100" actId="20577"/>
          <ac:spMkLst>
            <pc:docMk/>
            <pc:sldMk cId="1448464666" sldId="256"/>
            <ac:spMk id="2" creationId="{0B65E9BA-39A3-8C88-B866-4DB2506E1554}"/>
          </ac:spMkLst>
        </pc:spChg>
      </pc:sldChg>
      <pc:sldChg chg="del">
        <pc:chgData name="kyung Duk Ko" userId="9fc98e9f7b9a0c83" providerId="LiveId" clId="{858FC1FA-A906-4003-BB4F-2086F08C5149}" dt="2025-03-28T06:13:44.744" v="1853" actId="47"/>
        <pc:sldMkLst>
          <pc:docMk/>
          <pc:sldMk cId="1715961921" sldId="261"/>
        </pc:sldMkLst>
      </pc:sldChg>
      <pc:sldChg chg="del">
        <pc:chgData name="kyung Duk Ko" userId="9fc98e9f7b9a0c83" providerId="LiveId" clId="{858FC1FA-A906-4003-BB4F-2086F08C5149}" dt="2025-03-28T06:13:42.755" v="1850" actId="47"/>
        <pc:sldMkLst>
          <pc:docMk/>
          <pc:sldMk cId="323186609" sldId="264"/>
        </pc:sldMkLst>
      </pc:sldChg>
      <pc:sldChg chg="addSp delSp modSp mod">
        <pc:chgData name="kyung Duk Ko" userId="9fc98e9f7b9a0c83" providerId="LiveId" clId="{858FC1FA-A906-4003-BB4F-2086F08C5149}" dt="2025-03-28T06:13:58.163" v="1862" actId="20577"/>
        <pc:sldMkLst>
          <pc:docMk/>
          <pc:sldMk cId="4127842978" sldId="265"/>
        </pc:sldMkLst>
        <pc:spChg chg="mod">
          <ac:chgData name="kyung Duk Ko" userId="9fc98e9f7b9a0c83" providerId="LiveId" clId="{858FC1FA-A906-4003-BB4F-2086F08C5149}" dt="2025-03-28T05:31:13.034" v="169" actId="20577"/>
          <ac:spMkLst>
            <pc:docMk/>
            <pc:sldMk cId="4127842978" sldId="265"/>
            <ac:spMk id="2" creationId="{8F26A5E7-8FD2-898F-A606-F67860EE4D77}"/>
          </ac:spMkLst>
        </pc:spChg>
        <pc:spChg chg="mod">
          <ac:chgData name="kyung Duk Ko" userId="9fc98e9f7b9a0c83" providerId="LiveId" clId="{858FC1FA-A906-4003-BB4F-2086F08C5149}" dt="2025-03-28T06:03:50.429" v="1246" actId="6549"/>
          <ac:spMkLst>
            <pc:docMk/>
            <pc:sldMk cId="4127842978" sldId="265"/>
            <ac:spMk id="3" creationId="{F74C768E-D31D-9D4A-849D-6FAE088426DB}"/>
          </ac:spMkLst>
        </pc:spChg>
        <pc:spChg chg="add del mod">
          <ac:chgData name="kyung Duk Ko" userId="9fc98e9f7b9a0c83" providerId="LiveId" clId="{858FC1FA-A906-4003-BB4F-2086F08C5149}" dt="2025-03-28T06:04:10.770" v="1247" actId="478"/>
          <ac:spMkLst>
            <pc:docMk/>
            <pc:sldMk cId="4127842978" sldId="265"/>
            <ac:spMk id="4" creationId="{0622B027-D40F-A9D2-18EB-1D7AACF099EF}"/>
          </ac:spMkLst>
        </pc:spChg>
        <pc:spChg chg="add del mod">
          <ac:chgData name="kyung Duk Ko" userId="9fc98e9f7b9a0c83" providerId="LiveId" clId="{858FC1FA-A906-4003-BB4F-2086F08C5149}" dt="2025-03-28T06:04:13.970" v="1248" actId="478"/>
          <ac:spMkLst>
            <pc:docMk/>
            <pc:sldMk cId="4127842978" sldId="265"/>
            <ac:spMk id="5" creationId="{30B3A4F1-98BB-2601-3674-8D75E69A7912}"/>
          </ac:spMkLst>
        </pc:spChg>
        <pc:spChg chg="add del mod">
          <ac:chgData name="kyung Duk Ko" userId="9fc98e9f7b9a0c83" providerId="LiveId" clId="{858FC1FA-A906-4003-BB4F-2086F08C5149}" dt="2025-03-28T06:04:17.801" v="1249" actId="478"/>
          <ac:spMkLst>
            <pc:docMk/>
            <pc:sldMk cId="4127842978" sldId="265"/>
            <ac:spMk id="10" creationId="{6E777451-FAA4-6B1D-E12C-808A13ABD074}"/>
          </ac:spMkLst>
        </pc:spChg>
        <pc:spChg chg="add del mod topLvl">
          <ac:chgData name="kyung Duk Ko" userId="9fc98e9f7b9a0c83" providerId="LiveId" clId="{858FC1FA-A906-4003-BB4F-2086F08C5149}" dt="2025-03-28T06:05:47.044" v="1257" actId="478"/>
          <ac:spMkLst>
            <pc:docMk/>
            <pc:sldMk cId="4127842978" sldId="265"/>
            <ac:spMk id="11" creationId="{F94DD405-AB13-349D-4711-97DA9EACCD61}"/>
          </ac:spMkLst>
        </pc:spChg>
        <pc:spChg chg="add mod topLvl">
          <ac:chgData name="kyung Duk Ko" userId="9fc98e9f7b9a0c83" providerId="LiveId" clId="{858FC1FA-A906-4003-BB4F-2086F08C5149}" dt="2025-03-28T06:13:58.163" v="1862" actId="20577"/>
          <ac:spMkLst>
            <pc:docMk/>
            <pc:sldMk cId="4127842978" sldId="265"/>
            <ac:spMk id="12" creationId="{28075829-B494-CCB5-4F45-B42B3F752B33}"/>
          </ac:spMkLst>
        </pc:spChg>
        <pc:spChg chg="add del mod">
          <ac:chgData name="kyung Duk Ko" userId="9fc98e9f7b9a0c83" providerId="LiveId" clId="{858FC1FA-A906-4003-BB4F-2086F08C5149}" dt="2025-03-28T05:43:36.569" v="418"/>
          <ac:spMkLst>
            <pc:docMk/>
            <pc:sldMk cId="4127842978" sldId="265"/>
            <ac:spMk id="18" creationId="{3F95F820-BC4A-3032-B9EA-DD48D4C80120}"/>
          </ac:spMkLst>
        </pc:spChg>
        <pc:spChg chg="add mod topLvl">
          <ac:chgData name="kyung Duk Ko" userId="9fc98e9f7b9a0c83" providerId="LiveId" clId="{858FC1FA-A906-4003-BB4F-2086F08C5149}" dt="2025-03-28T06:04:40.294" v="1251" actId="165"/>
          <ac:spMkLst>
            <pc:docMk/>
            <pc:sldMk cId="4127842978" sldId="265"/>
            <ac:spMk id="19" creationId="{70695163-604A-05F1-72F5-8EA201E93090}"/>
          </ac:spMkLst>
        </pc:spChg>
        <pc:spChg chg="add mod topLvl">
          <ac:chgData name="kyung Duk Ko" userId="9fc98e9f7b9a0c83" providerId="LiveId" clId="{858FC1FA-A906-4003-BB4F-2086F08C5149}" dt="2025-03-28T06:04:40.294" v="1251" actId="165"/>
          <ac:spMkLst>
            <pc:docMk/>
            <pc:sldMk cId="4127842978" sldId="265"/>
            <ac:spMk id="23" creationId="{CE84BB89-A707-FC6A-6A89-3962A10161DD}"/>
          </ac:spMkLst>
        </pc:spChg>
        <pc:spChg chg="add del mod topLvl">
          <ac:chgData name="kyung Duk Ko" userId="9fc98e9f7b9a0c83" providerId="LiveId" clId="{858FC1FA-A906-4003-BB4F-2086F08C5149}" dt="2025-03-28T06:05:49.681" v="1258" actId="478"/>
          <ac:spMkLst>
            <pc:docMk/>
            <pc:sldMk cId="4127842978" sldId="265"/>
            <ac:spMk id="26" creationId="{67DCBA62-B793-E62B-75F2-063EC49F94FC}"/>
          </ac:spMkLst>
        </pc:spChg>
        <pc:spChg chg="add del mod">
          <ac:chgData name="kyung Duk Ko" userId="9fc98e9f7b9a0c83" providerId="LiveId" clId="{858FC1FA-A906-4003-BB4F-2086F08C5149}" dt="2025-03-28T06:06:55.271" v="1339" actId="478"/>
          <ac:spMkLst>
            <pc:docMk/>
            <pc:sldMk cId="4127842978" sldId="265"/>
            <ac:spMk id="27" creationId="{3B55676A-B1D3-25D8-2371-734097CB10D3}"/>
          </ac:spMkLst>
        </pc:spChg>
        <pc:spChg chg="add del mod">
          <ac:chgData name="kyung Duk Ko" userId="9fc98e9f7b9a0c83" providerId="LiveId" clId="{858FC1FA-A906-4003-BB4F-2086F08C5149}" dt="2025-03-28T06:07:31.921" v="1398" actId="478"/>
          <ac:spMkLst>
            <pc:docMk/>
            <pc:sldMk cId="4127842978" sldId="265"/>
            <ac:spMk id="28" creationId="{F7481E21-F70C-140C-89DD-627AAEB745D1}"/>
          </ac:spMkLst>
        </pc:spChg>
        <pc:spChg chg="add mod">
          <ac:chgData name="kyung Duk Ko" userId="9fc98e9f7b9a0c83" providerId="LiveId" clId="{858FC1FA-A906-4003-BB4F-2086F08C5149}" dt="2025-03-28T06:09:27.442" v="1495" actId="255"/>
          <ac:spMkLst>
            <pc:docMk/>
            <pc:sldMk cId="4127842978" sldId="265"/>
            <ac:spMk id="29" creationId="{831D56B3-0BD0-3B63-251F-9C8A3E1E3BF5}"/>
          </ac:spMkLst>
        </pc:spChg>
        <pc:spChg chg="add mod">
          <ac:chgData name="kyung Duk Ko" userId="9fc98e9f7b9a0c83" providerId="LiveId" clId="{858FC1FA-A906-4003-BB4F-2086F08C5149}" dt="2025-03-28T06:13:13.008" v="1848" actId="14100"/>
          <ac:spMkLst>
            <pc:docMk/>
            <pc:sldMk cId="4127842978" sldId="265"/>
            <ac:spMk id="30" creationId="{8B5AEC92-526A-D39D-87D6-E6BC37419EDD}"/>
          </ac:spMkLst>
        </pc:spChg>
        <pc:grpChg chg="del mod">
          <ac:chgData name="kyung Duk Ko" userId="9fc98e9f7b9a0c83" providerId="LiveId" clId="{858FC1FA-A906-4003-BB4F-2086F08C5149}" dt="2025-03-28T06:04:40.294" v="1251" actId="165"/>
          <ac:grpSpMkLst>
            <pc:docMk/>
            <pc:sldMk cId="4127842978" sldId="265"/>
            <ac:grpSpMk id="31" creationId="{C427E179-6CC9-C401-D514-6ED0FC2B809A}"/>
          </ac:grpSpMkLst>
        </pc:grpChg>
        <pc:picChg chg="add mod topLvl modCrop">
          <ac:chgData name="kyung Duk Ko" userId="9fc98e9f7b9a0c83" providerId="LiveId" clId="{858FC1FA-A906-4003-BB4F-2086F08C5149}" dt="2025-03-28T06:04:40.294" v="1251" actId="165"/>
          <ac:picMkLst>
            <pc:docMk/>
            <pc:sldMk cId="4127842978" sldId="265"/>
            <ac:picMk id="7" creationId="{6C3BEBC9-33E4-F7F7-6597-2F326CB8C906}"/>
          </ac:picMkLst>
        </pc:picChg>
        <pc:picChg chg="add mod topLvl modCrop">
          <ac:chgData name="kyung Duk Ko" userId="9fc98e9f7b9a0c83" providerId="LiveId" clId="{858FC1FA-A906-4003-BB4F-2086F08C5149}" dt="2025-03-28T06:04:40.294" v="1251" actId="165"/>
          <ac:picMkLst>
            <pc:docMk/>
            <pc:sldMk cId="4127842978" sldId="265"/>
            <ac:picMk id="9" creationId="{CE4516F1-4715-F7AC-ED77-E9B47CCC646D}"/>
          </ac:picMkLst>
        </pc:picChg>
        <pc:cxnChg chg="add mod topLvl">
          <ac:chgData name="kyung Duk Ko" userId="9fc98e9f7b9a0c83" providerId="LiveId" clId="{858FC1FA-A906-4003-BB4F-2086F08C5149}" dt="2025-03-28T06:04:40.294" v="1251" actId="165"/>
          <ac:cxnSpMkLst>
            <pc:docMk/>
            <pc:sldMk cId="4127842978" sldId="265"/>
            <ac:cxnSpMk id="14" creationId="{CD8F4A32-0CBF-FD92-2179-8942D435CE1E}"/>
          </ac:cxnSpMkLst>
        </pc:cxnChg>
        <pc:cxnChg chg="add mod">
          <ac:chgData name="kyung Duk Ko" userId="9fc98e9f7b9a0c83" providerId="LiveId" clId="{858FC1FA-A906-4003-BB4F-2086F08C5149}" dt="2025-03-28T05:45:31.163" v="441" actId="692"/>
          <ac:cxnSpMkLst>
            <pc:docMk/>
            <pc:sldMk cId="4127842978" sldId="265"/>
            <ac:cxnSpMk id="15" creationId="{854F0D5B-DF29-7FD0-506A-02C2617E0966}"/>
          </ac:cxnSpMkLst>
        </pc:cxnChg>
        <pc:cxnChg chg="add mod topLvl">
          <ac:chgData name="kyung Duk Ko" userId="9fc98e9f7b9a0c83" providerId="LiveId" clId="{858FC1FA-A906-4003-BB4F-2086F08C5149}" dt="2025-03-28T06:04:40.294" v="1251" actId="165"/>
          <ac:cxnSpMkLst>
            <pc:docMk/>
            <pc:sldMk cId="4127842978" sldId="265"/>
            <ac:cxnSpMk id="17" creationId="{45DAD232-EB00-B76C-34F4-EC10752249D7}"/>
          </ac:cxnSpMkLst>
        </pc:cxnChg>
        <pc:cxnChg chg="add mod">
          <ac:chgData name="kyung Duk Ko" userId="9fc98e9f7b9a0c83" providerId="LiveId" clId="{858FC1FA-A906-4003-BB4F-2086F08C5149}" dt="2025-03-28T05:45:51.285" v="443" actId="692"/>
          <ac:cxnSpMkLst>
            <pc:docMk/>
            <pc:sldMk cId="4127842978" sldId="265"/>
            <ac:cxnSpMk id="20" creationId="{EF00680A-2D74-207D-E88A-C65082BA636E}"/>
          </ac:cxnSpMkLst>
        </pc:cxnChg>
        <pc:cxnChg chg="add mod">
          <ac:chgData name="kyung Duk Ko" userId="9fc98e9f7b9a0c83" providerId="LiveId" clId="{858FC1FA-A906-4003-BB4F-2086F08C5149}" dt="2025-03-28T05:45:51.285" v="443" actId="692"/>
          <ac:cxnSpMkLst>
            <pc:docMk/>
            <pc:sldMk cId="4127842978" sldId="265"/>
            <ac:cxnSpMk id="21" creationId="{02E7C062-1336-FA5E-25D9-0388002CC653}"/>
          </ac:cxnSpMkLst>
        </pc:cxnChg>
        <pc:cxnChg chg="add mod">
          <ac:chgData name="kyung Duk Ko" userId="9fc98e9f7b9a0c83" providerId="LiveId" clId="{858FC1FA-A906-4003-BB4F-2086F08C5149}" dt="2025-03-28T05:45:51.285" v="443" actId="692"/>
          <ac:cxnSpMkLst>
            <pc:docMk/>
            <pc:sldMk cId="4127842978" sldId="265"/>
            <ac:cxnSpMk id="22" creationId="{2ED08A53-1B5E-4EB4-943E-DB57558FAF16}"/>
          </ac:cxnSpMkLst>
        </pc:cxnChg>
      </pc:sldChg>
      <pc:sldChg chg="del">
        <pc:chgData name="kyung Duk Ko" userId="9fc98e9f7b9a0c83" providerId="LiveId" clId="{858FC1FA-A906-4003-BB4F-2086F08C5149}" dt="2025-03-28T06:13:43.824" v="1852" actId="47"/>
        <pc:sldMkLst>
          <pc:docMk/>
          <pc:sldMk cId="2828745366" sldId="266"/>
        </pc:sldMkLst>
      </pc:sldChg>
      <pc:sldChg chg="del">
        <pc:chgData name="kyung Duk Ko" userId="9fc98e9f7b9a0c83" providerId="LiveId" clId="{858FC1FA-A906-4003-BB4F-2086F08C5149}" dt="2025-03-28T06:13:43.390" v="1851" actId="47"/>
        <pc:sldMkLst>
          <pc:docMk/>
          <pc:sldMk cId="1195822584" sldId="267"/>
        </pc:sldMkLst>
      </pc:sldChg>
      <pc:sldChg chg="del">
        <pc:chgData name="kyung Duk Ko" userId="9fc98e9f7b9a0c83" providerId="LiveId" clId="{858FC1FA-A906-4003-BB4F-2086F08C5149}" dt="2025-03-28T06:13:42.079" v="1849" actId="47"/>
        <pc:sldMkLst>
          <pc:docMk/>
          <pc:sldMk cId="3977111164" sldId="268"/>
        </pc:sldMkLst>
      </pc:sldChg>
      <pc:sldChg chg="addSp modSp add mod ord">
        <pc:chgData name="kyung Duk Ko" userId="9fc98e9f7b9a0c83" providerId="LiveId" clId="{858FC1FA-A906-4003-BB4F-2086F08C5149}" dt="2025-03-28T06:14:16.539" v="1876" actId="20577"/>
        <pc:sldMkLst>
          <pc:docMk/>
          <pc:sldMk cId="3020356170" sldId="269"/>
        </pc:sldMkLst>
        <pc:spChg chg="mod">
          <ac:chgData name="kyung Duk Ko" userId="9fc98e9f7b9a0c83" providerId="LiveId" clId="{858FC1FA-A906-4003-BB4F-2086F08C5149}" dt="2025-03-28T06:05:19.522" v="1252" actId="164"/>
          <ac:spMkLst>
            <pc:docMk/>
            <pc:sldMk cId="3020356170" sldId="269"/>
            <ac:spMk id="4" creationId="{09748D99-2FE2-F115-A1E1-42B29A341FB0}"/>
          </ac:spMkLst>
        </pc:spChg>
        <pc:spChg chg="mod">
          <ac:chgData name="kyung Duk Ko" userId="9fc98e9f7b9a0c83" providerId="LiveId" clId="{858FC1FA-A906-4003-BB4F-2086F08C5149}" dt="2025-03-28T06:05:19.522" v="1252" actId="164"/>
          <ac:spMkLst>
            <pc:docMk/>
            <pc:sldMk cId="3020356170" sldId="269"/>
            <ac:spMk id="5" creationId="{7F490116-160A-7BE4-E10A-5E1991D5CE02}"/>
          </ac:spMkLst>
        </pc:spChg>
        <pc:spChg chg="mod">
          <ac:chgData name="kyung Duk Ko" userId="9fc98e9f7b9a0c83" providerId="LiveId" clId="{858FC1FA-A906-4003-BB4F-2086F08C5149}" dt="2025-03-28T06:05:19.522" v="1252" actId="164"/>
          <ac:spMkLst>
            <pc:docMk/>
            <pc:sldMk cId="3020356170" sldId="269"/>
            <ac:spMk id="10" creationId="{C966FA95-D436-7055-3B6E-16A0E8320D13}"/>
          </ac:spMkLst>
        </pc:spChg>
        <pc:spChg chg="mod">
          <ac:chgData name="kyung Duk Ko" userId="9fc98e9f7b9a0c83" providerId="LiveId" clId="{858FC1FA-A906-4003-BB4F-2086F08C5149}" dt="2025-03-28T06:05:19.522" v="1252" actId="164"/>
          <ac:spMkLst>
            <pc:docMk/>
            <pc:sldMk cId="3020356170" sldId="269"/>
            <ac:spMk id="11" creationId="{26C03BC5-5E3C-9D16-127A-0A634B99AB13}"/>
          </ac:spMkLst>
        </pc:spChg>
        <pc:spChg chg="mod">
          <ac:chgData name="kyung Duk Ko" userId="9fc98e9f7b9a0c83" providerId="LiveId" clId="{858FC1FA-A906-4003-BB4F-2086F08C5149}" dt="2025-03-28T06:14:16.539" v="1876" actId="20577"/>
          <ac:spMkLst>
            <pc:docMk/>
            <pc:sldMk cId="3020356170" sldId="269"/>
            <ac:spMk id="12" creationId="{D0AB3411-FD97-C4F7-6F28-BE417CE88EFD}"/>
          </ac:spMkLst>
        </pc:spChg>
        <pc:spChg chg="mod">
          <ac:chgData name="kyung Duk Ko" userId="9fc98e9f7b9a0c83" providerId="LiveId" clId="{858FC1FA-A906-4003-BB4F-2086F08C5149}" dt="2025-03-28T06:05:19.522" v="1252" actId="164"/>
          <ac:spMkLst>
            <pc:docMk/>
            <pc:sldMk cId="3020356170" sldId="269"/>
            <ac:spMk id="19" creationId="{50A7F490-8B4C-7EB1-B098-A6333247F62C}"/>
          </ac:spMkLst>
        </pc:spChg>
        <pc:spChg chg="mod">
          <ac:chgData name="kyung Duk Ko" userId="9fc98e9f7b9a0c83" providerId="LiveId" clId="{858FC1FA-A906-4003-BB4F-2086F08C5149}" dt="2025-03-28T06:05:19.522" v="1252" actId="164"/>
          <ac:spMkLst>
            <pc:docMk/>
            <pc:sldMk cId="3020356170" sldId="269"/>
            <ac:spMk id="23" creationId="{B93FCAA1-51D2-AAB8-FAFD-61C3EB7E030C}"/>
          </ac:spMkLst>
        </pc:spChg>
        <pc:spChg chg="mod">
          <ac:chgData name="kyung Duk Ko" userId="9fc98e9f7b9a0c83" providerId="LiveId" clId="{858FC1FA-A906-4003-BB4F-2086F08C5149}" dt="2025-03-28T06:05:19.522" v="1252" actId="164"/>
          <ac:spMkLst>
            <pc:docMk/>
            <pc:sldMk cId="3020356170" sldId="269"/>
            <ac:spMk id="26" creationId="{501D9A45-E673-0D01-E2AC-C51C1027468D}"/>
          </ac:spMkLst>
        </pc:spChg>
        <pc:spChg chg="mod">
          <ac:chgData name="kyung Duk Ko" userId="9fc98e9f7b9a0c83" providerId="LiveId" clId="{858FC1FA-A906-4003-BB4F-2086F08C5149}" dt="2025-03-28T06:02:17.255" v="1128" actId="1076"/>
          <ac:spMkLst>
            <pc:docMk/>
            <pc:sldMk cId="3020356170" sldId="269"/>
            <ac:spMk id="27" creationId="{C8B45CFD-D8EA-D986-3832-4BC4B53471EB}"/>
          </ac:spMkLst>
        </pc:spChg>
        <pc:spChg chg="mod">
          <ac:chgData name="kyung Duk Ko" userId="9fc98e9f7b9a0c83" providerId="LiveId" clId="{858FC1FA-A906-4003-BB4F-2086F08C5149}" dt="2025-03-28T06:02:28.614" v="1131" actId="113"/>
          <ac:spMkLst>
            <pc:docMk/>
            <pc:sldMk cId="3020356170" sldId="269"/>
            <ac:spMk id="29" creationId="{02773CF5-FFB1-0B3A-53BD-A5BA50D03793}"/>
          </ac:spMkLst>
        </pc:spChg>
        <pc:spChg chg="mod">
          <ac:chgData name="kyung Duk Ko" userId="9fc98e9f7b9a0c83" providerId="LiveId" clId="{858FC1FA-A906-4003-BB4F-2086F08C5149}" dt="2025-03-28T06:02:44.606" v="1133" actId="207"/>
          <ac:spMkLst>
            <pc:docMk/>
            <pc:sldMk cId="3020356170" sldId="269"/>
            <ac:spMk id="30" creationId="{5022E7C6-5269-4E35-9C6E-4113A190FC33}"/>
          </ac:spMkLst>
        </pc:spChg>
        <pc:grpChg chg="mod">
          <ac:chgData name="kyung Duk Ko" userId="9fc98e9f7b9a0c83" providerId="LiveId" clId="{858FC1FA-A906-4003-BB4F-2086F08C5149}" dt="2025-03-28T06:05:41.657" v="1256" actId="1076"/>
          <ac:grpSpMkLst>
            <pc:docMk/>
            <pc:sldMk cId="3020356170" sldId="269"/>
            <ac:grpSpMk id="18" creationId="{8BC674E6-F33D-7447-7FA0-17F5EE3D7AAF}"/>
          </ac:grpSpMkLst>
        </pc:grpChg>
        <pc:picChg chg="mod">
          <ac:chgData name="kyung Duk Ko" userId="9fc98e9f7b9a0c83" providerId="LiveId" clId="{858FC1FA-A906-4003-BB4F-2086F08C5149}" dt="2025-03-28T06:05:19.522" v="1252" actId="164"/>
          <ac:picMkLst>
            <pc:docMk/>
            <pc:sldMk cId="3020356170" sldId="269"/>
            <ac:picMk id="7" creationId="{7958937E-6051-7515-FEB9-4F7C0C7B941A}"/>
          </ac:picMkLst>
        </pc:picChg>
        <pc:picChg chg="mod">
          <ac:chgData name="kyung Duk Ko" userId="9fc98e9f7b9a0c83" providerId="LiveId" clId="{858FC1FA-A906-4003-BB4F-2086F08C5149}" dt="2025-03-28T06:05:19.522" v="1252" actId="164"/>
          <ac:picMkLst>
            <pc:docMk/>
            <pc:sldMk cId="3020356170" sldId="269"/>
            <ac:picMk id="9" creationId="{9D49C9E3-E1E1-97B1-340B-81A9D4799044}"/>
          </ac:picMkLst>
        </pc:picChg>
        <pc:cxnChg chg="add mod">
          <ac:chgData name="kyung Duk Ko" userId="9fc98e9f7b9a0c83" providerId="LiveId" clId="{858FC1FA-A906-4003-BB4F-2086F08C5149}" dt="2025-03-28T05:59:55.461" v="977" actId="1035"/>
          <ac:cxnSpMkLst>
            <pc:docMk/>
            <pc:sldMk cId="3020356170" sldId="269"/>
            <ac:cxnSpMk id="8" creationId="{75F25971-3FE0-DB0D-47DD-3014B5F97073}"/>
          </ac:cxnSpMkLst>
        </pc:cxnChg>
        <pc:cxnChg chg="add mod">
          <ac:chgData name="kyung Duk Ko" userId="9fc98e9f7b9a0c83" providerId="LiveId" clId="{858FC1FA-A906-4003-BB4F-2086F08C5149}" dt="2025-03-28T06:00:04.808" v="979" actId="1076"/>
          <ac:cxnSpMkLst>
            <pc:docMk/>
            <pc:sldMk cId="3020356170" sldId="269"/>
            <ac:cxnSpMk id="13" creationId="{8BCC75C5-73BC-1F86-A5C5-2037F7337196}"/>
          </ac:cxnSpMkLst>
        </pc:cxnChg>
        <pc:cxnChg chg="add mod">
          <ac:chgData name="kyung Duk Ko" userId="9fc98e9f7b9a0c83" providerId="LiveId" clId="{858FC1FA-A906-4003-BB4F-2086F08C5149}" dt="2025-03-28T06:00:19.438" v="997" actId="1035"/>
          <ac:cxnSpMkLst>
            <pc:docMk/>
            <pc:sldMk cId="3020356170" sldId="269"/>
            <ac:cxnSpMk id="16" creationId="{32A00E57-718D-C4CF-C897-C7DA671F0B12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E257B-9AFF-4BCF-AA72-8D58A0CE6AA6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CFBC9-7F7A-4B27-8BD0-58D10AA55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56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576"/>
            <a:ext cx="10515600" cy="6689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224"/>
            <a:ext cx="10515600" cy="51087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491" y="1122363"/>
            <a:ext cx="10981854" cy="2387600"/>
          </a:xfrm>
        </p:spPr>
        <p:txBody>
          <a:bodyPr anchor="ctr">
            <a:normAutofit/>
          </a:bodyPr>
          <a:lstStyle/>
          <a:p>
            <a:r>
              <a:rPr lang="en-US" altLang="ko-KR" sz="3600" dirty="0"/>
              <a:t>“Recognize the IFPD</a:t>
            </a:r>
            <a:r>
              <a:rPr lang="ko-KR" altLang="en-US" sz="3600" dirty="0"/>
              <a:t> </a:t>
            </a:r>
            <a:r>
              <a:rPr lang="en-US" altLang="ko-KR" sz="3600" dirty="0"/>
              <a:t>Pen</a:t>
            </a:r>
            <a:r>
              <a:rPr lang="ko-KR" altLang="en-US" sz="3600" dirty="0"/>
              <a:t> </a:t>
            </a:r>
            <a:r>
              <a:rPr lang="en-US" altLang="ko-KR" sz="3600" dirty="0"/>
              <a:t>touch ”  </a:t>
            </a:r>
            <a:br>
              <a:rPr lang="en-US" altLang="ko-KR" sz="3600" dirty="0"/>
            </a:br>
            <a:r>
              <a:rPr lang="en-US" altLang="ko-KR" sz="3600" dirty="0"/>
              <a:t>“</a:t>
            </a:r>
            <a:r>
              <a:rPr lang="ko-KR" altLang="en-US" sz="3600" dirty="0"/>
              <a:t>전자 칠판 펜 터치 인식</a:t>
            </a:r>
            <a:r>
              <a:rPr lang="en-US" altLang="ko-KR" sz="3600" dirty="0"/>
              <a:t>”</a:t>
            </a:r>
            <a:endParaRPr lang="ko-KR" altLang="en-US" sz="36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7652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 English</a:t>
            </a:r>
          </a:p>
          <a:p>
            <a:r>
              <a:rPr lang="en-US" altLang="ko-KR" sz="2000" dirty="0">
                <a:solidFill>
                  <a:srgbClr val="000000"/>
                </a:solidFill>
                <a:latin typeface="noto"/>
              </a:rPr>
              <a:t>Korean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E1092-0394-2B5C-ED41-0DACAFD7A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98F390-28F1-174B-B91D-95528562D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About “ Pen</a:t>
            </a:r>
            <a:r>
              <a:rPr lang="ko-KR" altLang="en-US" dirty="0"/>
              <a:t> </a:t>
            </a:r>
            <a:r>
              <a:rPr lang="en-US" altLang="ko-KR" dirty="0"/>
              <a:t>touch</a:t>
            </a:r>
            <a:r>
              <a:rPr lang="ko-KR" altLang="en-US" dirty="0"/>
              <a:t> </a:t>
            </a:r>
            <a:r>
              <a:rPr lang="en-US" altLang="ko-KR" dirty="0"/>
              <a:t>issues</a:t>
            </a:r>
            <a:r>
              <a:rPr lang="ko-KR" altLang="en-US" dirty="0"/>
              <a:t> </a:t>
            </a:r>
            <a:r>
              <a:rPr lang="en-US" altLang="ko-KR" dirty="0"/>
              <a:t>of</a:t>
            </a:r>
            <a:r>
              <a:rPr lang="ko-KR" altLang="en-US" dirty="0"/>
              <a:t>  </a:t>
            </a:r>
            <a:r>
              <a:rPr lang="en-US" altLang="ko-KR" dirty="0"/>
              <a:t>current IFPD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CA1C43-0B84-0D12-B42A-4960D4C04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77310"/>
            <a:ext cx="10636045" cy="517839"/>
          </a:xfrm>
        </p:spPr>
        <p:txBody>
          <a:bodyPr/>
          <a:lstStyle/>
          <a:p>
            <a:r>
              <a:rPr lang="ko-KR" altLang="en-US" dirty="0"/>
              <a:t>  </a:t>
            </a:r>
            <a:r>
              <a:rPr lang="en-US" altLang="ko-KR" dirty="0"/>
              <a:t>Issue from The IFPD currently sold by NEXO</a:t>
            </a:r>
            <a:endParaRPr lang="ko-KR" altLang="en-US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8BC674E6-F33D-7447-7FA0-17F5EE3D7AAF}"/>
              </a:ext>
            </a:extLst>
          </p:cNvPr>
          <p:cNvGrpSpPr/>
          <p:nvPr/>
        </p:nvGrpSpPr>
        <p:grpSpPr>
          <a:xfrm>
            <a:off x="838199" y="1280593"/>
            <a:ext cx="10819765" cy="3359971"/>
            <a:chOff x="253519" y="1259522"/>
            <a:chExt cx="10974141" cy="353661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9748D99-2FE2-F115-A1E1-42B29A341FB0}"/>
                </a:ext>
              </a:extLst>
            </p:cNvPr>
            <p:cNvSpPr txBox="1"/>
            <p:nvPr/>
          </p:nvSpPr>
          <p:spPr>
            <a:xfrm>
              <a:off x="3358878" y="1536521"/>
              <a:ext cx="15895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i="0" dirty="0">
                  <a:solidFill>
                    <a:srgbClr val="00B0F0"/>
                  </a:solidFill>
                  <a:effectLst/>
                  <a:latin typeface="noto"/>
                </a:rPr>
                <a:t>Existing Model</a:t>
              </a:r>
              <a:endParaRPr lang="ko-KR" alt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F490116-160A-7BE4-E10A-5E1991D5CE02}"/>
                </a:ext>
              </a:extLst>
            </p:cNvPr>
            <p:cNvSpPr txBox="1"/>
            <p:nvPr/>
          </p:nvSpPr>
          <p:spPr>
            <a:xfrm>
              <a:off x="7737987" y="1259522"/>
              <a:ext cx="348967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i="0" dirty="0">
                  <a:solidFill>
                    <a:schemeClr val="accent2"/>
                  </a:solidFill>
                  <a:effectLst/>
                  <a:latin typeface="noto"/>
                </a:rPr>
                <a:t>a new product </a:t>
              </a:r>
            </a:p>
            <a:p>
              <a:r>
                <a:rPr lang="en-US" altLang="ko-KR" b="1" i="0" dirty="0">
                  <a:solidFill>
                    <a:schemeClr val="accent2"/>
                  </a:solidFill>
                  <a:effectLst/>
                  <a:latin typeface="noto"/>
                </a:rPr>
                <a:t>that is being sold as a replacement</a:t>
              </a:r>
            </a:p>
            <a:p>
              <a:r>
                <a:rPr lang="en-US" altLang="ko-KR" b="1" i="0" dirty="0">
                  <a:solidFill>
                    <a:schemeClr val="accent2"/>
                  </a:solidFill>
                  <a:effectLst/>
                  <a:latin typeface="noto"/>
                </a:rPr>
                <a:t>for an existing product</a:t>
              </a:r>
              <a:endParaRPr lang="ko-KR" altLang="en-US" b="1" dirty="0">
                <a:solidFill>
                  <a:schemeClr val="accent2"/>
                </a:solidFill>
              </a:endParaRP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7958937E-6051-7515-FEB9-4F7C0C7B9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3002" t="16775" b="42222"/>
            <a:stretch/>
          </p:blipFill>
          <p:spPr>
            <a:xfrm>
              <a:off x="3358878" y="2163283"/>
              <a:ext cx="1376022" cy="158606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9D49C9E3-E1E1-97B1-340B-81A9D4799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209" t="13583" b="39498"/>
            <a:stretch/>
          </p:blipFill>
          <p:spPr>
            <a:xfrm>
              <a:off x="8396748" y="2319584"/>
              <a:ext cx="1179370" cy="150106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66FA95-D436-7055-3B6E-16A0E8320D13}"/>
                </a:ext>
              </a:extLst>
            </p:cNvPr>
            <p:cNvSpPr txBox="1"/>
            <p:nvPr/>
          </p:nvSpPr>
          <p:spPr>
            <a:xfrm>
              <a:off x="611872" y="2771647"/>
              <a:ext cx="1870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Product Change</a:t>
              </a:r>
              <a:endParaRPr lang="ko-KR" altLang="en-US" dirty="0"/>
            </a:p>
          </p:txBody>
        </p:sp>
        <p:sp>
          <p:nvSpPr>
            <p:cNvPr id="11" name="화살표: 오른쪽 10">
              <a:extLst>
                <a:ext uri="{FF2B5EF4-FFF2-40B4-BE49-F238E27FC236}">
                  <a16:creationId xmlns:a16="http://schemas.microsoft.com/office/drawing/2014/main" id="{26C03BC5-5E3C-9D16-127A-0A634B99AB13}"/>
                </a:ext>
              </a:extLst>
            </p:cNvPr>
            <p:cNvSpPr/>
            <p:nvPr/>
          </p:nvSpPr>
          <p:spPr>
            <a:xfrm>
              <a:off x="5093110" y="2837423"/>
              <a:ext cx="3018503" cy="19664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AB3411-FD97-C4F7-6F28-BE417CE88EFD}"/>
                </a:ext>
              </a:extLst>
            </p:cNvPr>
            <p:cNvSpPr txBox="1"/>
            <p:nvPr/>
          </p:nvSpPr>
          <p:spPr>
            <a:xfrm>
              <a:off x="253519" y="4115822"/>
              <a:ext cx="3139694" cy="68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Improvement of Recognize </a:t>
              </a:r>
            </a:p>
            <a:p>
              <a:r>
                <a:rPr lang="en-US" altLang="ko-KR" dirty="0"/>
                <a:t>Distance for the Pen touch</a:t>
              </a:r>
              <a:endParaRPr lang="ko-KR" altLang="en-US" dirty="0"/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613DED0-E5DA-CBEE-9A4E-D874F4EE6B17}"/>
                </a:ext>
              </a:extLst>
            </p:cNvPr>
            <p:cNvCxnSpPr/>
            <p:nvPr/>
          </p:nvCxnSpPr>
          <p:spPr>
            <a:xfrm>
              <a:off x="3628103" y="2021346"/>
              <a:ext cx="0" cy="192712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6C397EE1-2183-0D19-FE8B-BCD95E11D393}"/>
                </a:ext>
              </a:extLst>
            </p:cNvPr>
            <p:cNvCxnSpPr/>
            <p:nvPr/>
          </p:nvCxnSpPr>
          <p:spPr>
            <a:xfrm>
              <a:off x="3819832" y="2021345"/>
              <a:ext cx="0" cy="192712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>
              <a:extLst>
                <a:ext uri="{FF2B5EF4-FFF2-40B4-BE49-F238E27FC236}">
                  <a16:creationId xmlns:a16="http://schemas.microsoft.com/office/drawing/2014/main" id="{08D20FAD-D638-093D-8D59-13ADB4CA5AAB}"/>
                </a:ext>
              </a:extLst>
            </p:cNvPr>
            <p:cNvCxnSpPr/>
            <p:nvPr/>
          </p:nvCxnSpPr>
          <p:spPr>
            <a:xfrm>
              <a:off x="3598607" y="4036959"/>
              <a:ext cx="275303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A7F490-8B4C-7EB1-B098-A6333247F62C}"/>
                </a:ext>
              </a:extLst>
            </p:cNvPr>
            <p:cNvSpPr txBox="1"/>
            <p:nvPr/>
          </p:nvSpPr>
          <p:spPr>
            <a:xfrm>
              <a:off x="3377025" y="4156214"/>
              <a:ext cx="718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accent1"/>
                  </a:solidFill>
                </a:rPr>
                <a:t>1mm</a:t>
              </a:r>
              <a:endParaRPr lang="ko-KR" alt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D06ADF46-D2DB-3B61-19A2-BAEC9D085712}"/>
                </a:ext>
              </a:extLst>
            </p:cNvPr>
            <p:cNvCxnSpPr/>
            <p:nvPr/>
          </p:nvCxnSpPr>
          <p:spPr>
            <a:xfrm>
              <a:off x="8558981" y="2078587"/>
              <a:ext cx="0" cy="1927123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1957444-02EF-B2F3-90E3-8F2A2A9A6C8D}"/>
                </a:ext>
              </a:extLst>
            </p:cNvPr>
            <p:cNvCxnSpPr>
              <a:cxnSpLocks/>
            </p:cNvCxnSpPr>
            <p:nvPr/>
          </p:nvCxnSpPr>
          <p:spPr>
            <a:xfrm>
              <a:off x="8959062" y="2078587"/>
              <a:ext cx="0" cy="1927123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>
              <a:extLst>
                <a:ext uri="{FF2B5EF4-FFF2-40B4-BE49-F238E27FC236}">
                  <a16:creationId xmlns:a16="http://schemas.microsoft.com/office/drawing/2014/main" id="{F14D0CAA-D5E3-6304-2AE4-8E7C5612027A}"/>
                </a:ext>
              </a:extLst>
            </p:cNvPr>
            <p:cNvCxnSpPr>
              <a:cxnSpLocks/>
            </p:cNvCxnSpPr>
            <p:nvPr/>
          </p:nvCxnSpPr>
          <p:spPr>
            <a:xfrm>
              <a:off x="8529485" y="4094200"/>
              <a:ext cx="468905" cy="0"/>
            </a:xfrm>
            <a:prstGeom prst="straightConnector1">
              <a:avLst/>
            </a:prstGeom>
            <a:ln w="31750">
              <a:solidFill>
                <a:schemeClr val="accent2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3FCAA1-51D2-AAB8-FAFD-61C3EB7E030C}"/>
                </a:ext>
              </a:extLst>
            </p:cNvPr>
            <p:cNvSpPr txBox="1"/>
            <p:nvPr/>
          </p:nvSpPr>
          <p:spPr>
            <a:xfrm>
              <a:off x="8408454" y="4111193"/>
              <a:ext cx="718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accent2"/>
                  </a:solidFill>
                </a:rPr>
                <a:t>3mm</a:t>
              </a:r>
              <a:endParaRPr lang="ko-KR" alt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26" name="화살표: 오른쪽 25">
              <a:extLst>
                <a:ext uri="{FF2B5EF4-FFF2-40B4-BE49-F238E27FC236}">
                  <a16:creationId xmlns:a16="http://schemas.microsoft.com/office/drawing/2014/main" id="{501D9A45-E673-0D01-E2AC-C51C1027468D}"/>
                </a:ext>
              </a:extLst>
            </p:cNvPr>
            <p:cNvSpPr/>
            <p:nvPr/>
          </p:nvSpPr>
          <p:spPr>
            <a:xfrm>
              <a:off x="4134169" y="4277846"/>
              <a:ext cx="4262579" cy="12606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8B45CFD-D8EA-D986-3832-4BC4B53471EB}"/>
              </a:ext>
            </a:extLst>
          </p:cNvPr>
          <p:cNvSpPr txBox="1"/>
          <p:nvPr/>
        </p:nvSpPr>
        <p:spPr>
          <a:xfrm>
            <a:off x="4984233" y="4814258"/>
            <a:ext cx="1846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Voice of Customers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6A4A2C-2FFB-7D70-E0B4-18C8F096812C}"/>
              </a:ext>
            </a:extLst>
          </p:cNvPr>
          <p:cNvSpPr txBox="1"/>
          <p:nvPr/>
        </p:nvSpPr>
        <p:spPr>
          <a:xfrm>
            <a:off x="7321808" y="4671453"/>
            <a:ext cx="4378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Existing IFPD Model’s pen touch </a:t>
            </a:r>
          </a:p>
          <a:p>
            <a:r>
              <a:rPr lang="en-US" altLang="ko-KR" sz="1400" b="1" dirty="0">
                <a:solidFill>
                  <a:srgbClr val="FF0000"/>
                </a:solidFill>
              </a:rPr>
              <a:t>&amp; recognitions are better than New IFPD Model.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2773CF5-FFB1-0B3A-53BD-A5BA50D03793}"/>
              </a:ext>
            </a:extLst>
          </p:cNvPr>
          <p:cNvSpPr txBox="1"/>
          <p:nvPr/>
        </p:nvSpPr>
        <p:spPr>
          <a:xfrm>
            <a:off x="5005861" y="5762877"/>
            <a:ext cx="2305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accent5"/>
                </a:solidFill>
              </a:rPr>
              <a:t>Manufacturer's feedback</a:t>
            </a:r>
            <a:endParaRPr lang="ko-KR" altLang="en-US" sz="1400" b="1" dirty="0">
              <a:solidFill>
                <a:schemeClr val="accent5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22E7C6-5269-4E35-9C6E-4113A190FC33}"/>
              </a:ext>
            </a:extLst>
          </p:cNvPr>
          <p:cNvSpPr txBox="1"/>
          <p:nvPr/>
        </p:nvSpPr>
        <p:spPr>
          <a:xfrm>
            <a:off x="7274180" y="5262923"/>
            <a:ext cx="46414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ko-KR" sz="1400" dirty="0">
                <a:solidFill>
                  <a:schemeClr val="accent5"/>
                </a:solidFill>
              </a:rPr>
              <a:t>New Product  Model’s Pen Touch quality </a:t>
            </a:r>
          </a:p>
          <a:p>
            <a:r>
              <a:rPr lang="en-US" altLang="ko-KR" sz="1400" dirty="0">
                <a:solidFill>
                  <a:schemeClr val="accent5"/>
                </a:solidFill>
              </a:rPr>
              <a:t>                                     &amp; recognitions are better.</a:t>
            </a:r>
          </a:p>
          <a:p>
            <a:pPr marL="342900" indent="-342900">
              <a:buFont typeface="+mj-ea"/>
              <a:buAutoNum type="circleNumDbPlain" startAt="2"/>
            </a:pPr>
            <a:r>
              <a:rPr lang="en-US" altLang="ko-KR" sz="1400" dirty="0"/>
              <a:t>Customers can feel uncomfortable than </a:t>
            </a:r>
          </a:p>
          <a:p>
            <a:r>
              <a:rPr lang="en-US" altLang="ko-KR" sz="1400" dirty="0"/>
              <a:t>               When they writing on existing IFPD</a:t>
            </a:r>
            <a:r>
              <a:rPr lang="ko-KR" altLang="en-US" sz="1400" dirty="0"/>
              <a:t> </a:t>
            </a:r>
            <a:r>
              <a:rPr lang="en-US" altLang="ko-KR" sz="1400" dirty="0"/>
              <a:t>Model.</a:t>
            </a:r>
          </a:p>
          <a:p>
            <a:pPr marL="342900" indent="-342900">
              <a:buFont typeface="+mj-ea"/>
              <a:buAutoNum type="circleNumDbPlain" startAt="3"/>
            </a:pPr>
            <a:r>
              <a:rPr lang="en-US" altLang="ko-KR" sz="1400" dirty="0">
                <a:solidFill>
                  <a:schemeClr val="accent5"/>
                </a:solidFill>
              </a:rPr>
              <a:t>It cannot modify this feeling with the software because of that the reason is coming from Hardware.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75F25971-3FE0-DB0D-47DD-3014B5F97073}"/>
              </a:ext>
            </a:extLst>
          </p:cNvPr>
          <p:cNvCxnSpPr/>
          <p:nvPr/>
        </p:nvCxnSpPr>
        <p:spPr>
          <a:xfrm>
            <a:off x="0" y="470603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BCC75C5-73BC-1F86-A5C5-2037F7337196}"/>
              </a:ext>
            </a:extLst>
          </p:cNvPr>
          <p:cNvCxnSpPr/>
          <p:nvPr/>
        </p:nvCxnSpPr>
        <p:spPr>
          <a:xfrm>
            <a:off x="0" y="5199751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32A00E57-718D-C4CF-C897-C7DA671F0B12}"/>
              </a:ext>
            </a:extLst>
          </p:cNvPr>
          <p:cNvCxnSpPr/>
          <p:nvPr/>
        </p:nvCxnSpPr>
        <p:spPr>
          <a:xfrm>
            <a:off x="273" y="132623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356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4BC5-F7B2-CC8D-A633-9CD1D822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26A5E7-8FD2-898F-A606-F67860EE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About “ Pen</a:t>
            </a:r>
            <a:r>
              <a:rPr lang="ko-KR" altLang="en-US" dirty="0"/>
              <a:t> </a:t>
            </a:r>
            <a:r>
              <a:rPr lang="en-US" altLang="ko-KR" dirty="0"/>
              <a:t>touch</a:t>
            </a:r>
            <a:r>
              <a:rPr lang="ko-KR" altLang="en-US" dirty="0"/>
              <a:t> </a:t>
            </a:r>
            <a:r>
              <a:rPr lang="en-US" altLang="ko-KR" dirty="0"/>
              <a:t>issues</a:t>
            </a:r>
            <a:r>
              <a:rPr lang="ko-KR" altLang="en-US" dirty="0"/>
              <a:t> </a:t>
            </a:r>
            <a:r>
              <a:rPr lang="en-US" altLang="ko-KR" dirty="0"/>
              <a:t>of</a:t>
            </a:r>
            <a:r>
              <a:rPr lang="ko-KR" altLang="en-US" dirty="0"/>
              <a:t>  </a:t>
            </a:r>
            <a:r>
              <a:rPr lang="en-US" altLang="ko-KR" dirty="0"/>
              <a:t>current IFPD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4C768E-D31D-9D4A-849D-6FAE08842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77310"/>
            <a:ext cx="10636045" cy="517839"/>
          </a:xfrm>
        </p:spPr>
        <p:txBody>
          <a:bodyPr>
            <a:normAutofit/>
          </a:bodyPr>
          <a:lstStyle/>
          <a:p>
            <a:r>
              <a:rPr lang="ko-KR" altLang="en-US" dirty="0"/>
              <a:t>  </a:t>
            </a:r>
            <a:r>
              <a:rPr lang="en-US" altLang="ko-KR" dirty="0"/>
              <a:t>Question for RK3588 IFPD about Pen touch &amp; Recognition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C3BEBC9-33E4-F7F7-6597-2F326CB8C9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02" t="16775" b="42222"/>
          <a:stretch/>
        </p:blipFill>
        <p:spPr>
          <a:xfrm>
            <a:off x="4152698" y="1667881"/>
            <a:ext cx="1376022" cy="158606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E4516F1-4715-F7AC-ED77-E9B47CCC64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209" t="13583" b="39498"/>
          <a:stretch/>
        </p:blipFill>
        <p:spPr>
          <a:xfrm>
            <a:off x="9190568" y="1824182"/>
            <a:ext cx="1179370" cy="15010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075829-B494-CCB5-4F45-B42B3F752B33}"/>
              </a:ext>
            </a:extLst>
          </p:cNvPr>
          <p:cNvSpPr txBox="1"/>
          <p:nvPr/>
        </p:nvSpPr>
        <p:spPr>
          <a:xfrm>
            <a:off x="4935049" y="3979587"/>
            <a:ext cx="64604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ko-KR" dirty="0"/>
              <a:t>What is the Pen touch Rcognitions distance for RK3588?</a:t>
            </a:r>
          </a:p>
          <a:p>
            <a:pPr marL="800100" lvl="1" indent="-342900">
              <a:buFont typeface="+mj-ea"/>
              <a:buAutoNum type="circleNumDbPlain"/>
            </a:pPr>
            <a:r>
              <a:rPr lang="en-US" altLang="ko-KR" dirty="0"/>
              <a:t> 1mm?</a:t>
            </a:r>
          </a:p>
          <a:p>
            <a:pPr marL="800100" lvl="1" indent="-342900">
              <a:buFont typeface="+mj-ea"/>
              <a:buAutoNum type="circleNumDbPlain"/>
            </a:pPr>
            <a:r>
              <a:rPr lang="en-US" altLang="ko-KR" dirty="0"/>
              <a:t> 3mm?</a:t>
            </a:r>
          </a:p>
          <a:p>
            <a:pPr marL="800100" lvl="1" indent="-342900">
              <a:buFont typeface="+mj-ea"/>
              <a:buAutoNum type="circleNumDbPlain"/>
            </a:pPr>
            <a:r>
              <a:rPr lang="en-US" altLang="ko-KR" dirty="0"/>
              <a:t> more than 4mm?</a:t>
            </a:r>
          </a:p>
          <a:p>
            <a:pPr marL="800100" lvl="1" indent="-342900">
              <a:buFont typeface="+mj-ea"/>
              <a:buAutoNum type="circleNumDbPlain"/>
            </a:pPr>
            <a:endParaRPr lang="ko-KR" altLang="en-US" dirty="0"/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CD8F4A32-0CBF-FD92-2179-8942D435CE1E}"/>
              </a:ext>
            </a:extLst>
          </p:cNvPr>
          <p:cNvCxnSpPr/>
          <p:nvPr/>
        </p:nvCxnSpPr>
        <p:spPr>
          <a:xfrm>
            <a:off x="4421923" y="1525944"/>
            <a:ext cx="0" cy="1927123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54F0D5B-DF29-7FD0-506A-02C2617E0966}"/>
              </a:ext>
            </a:extLst>
          </p:cNvPr>
          <p:cNvCxnSpPr/>
          <p:nvPr/>
        </p:nvCxnSpPr>
        <p:spPr>
          <a:xfrm>
            <a:off x="4613652" y="1525943"/>
            <a:ext cx="0" cy="1927123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45DAD232-EB00-B76C-34F4-EC10752249D7}"/>
              </a:ext>
            </a:extLst>
          </p:cNvPr>
          <p:cNvCxnSpPr/>
          <p:nvPr/>
        </p:nvCxnSpPr>
        <p:spPr>
          <a:xfrm>
            <a:off x="4392427" y="3541557"/>
            <a:ext cx="275303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0695163-604A-05F1-72F5-8EA201E93090}"/>
              </a:ext>
            </a:extLst>
          </p:cNvPr>
          <p:cNvSpPr txBox="1"/>
          <p:nvPr/>
        </p:nvSpPr>
        <p:spPr>
          <a:xfrm>
            <a:off x="4170845" y="3660812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accent1"/>
                </a:solidFill>
              </a:rPr>
              <a:t>1mm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EF00680A-2D74-207D-E88A-C65082BA636E}"/>
              </a:ext>
            </a:extLst>
          </p:cNvPr>
          <p:cNvCxnSpPr/>
          <p:nvPr/>
        </p:nvCxnSpPr>
        <p:spPr>
          <a:xfrm>
            <a:off x="9352801" y="1583185"/>
            <a:ext cx="0" cy="1927123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2E7C062-1336-FA5E-25D9-0388002CC653}"/>
              </a:ext>
            </a:extLst>
          </p:cNvPr>
          <p:cNvCxnSpPr>
            <a:cxnSpLocks/>
          </p:cNvCxnSpPr>
          <p:nvPr/>
        </p:nvCxnSpPr>
        <p:spPr>
          <a:xfrm>
            <a:off x="9752882" y="1583185"/>
            <a:ext cx="0" cy="1927123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2ED08A53-1B5E-4EB4-943E-DB57558FAF16}"/>
              </a:ext>
            </a:extLst>
          </p:cNvPr>
          <p:cNvCxnSpPr>
            <a:cxnSpLocks/>
          </p:cNvCxnSpPr>
          <p:nvPr/>
        </p:nvCxnSpPr>
        <p:spPr>
          <a:xfrm>
            <a:off x="9323305" y="3598798"/>
            <a:ext cx="468905" cy="0"/>
          </a:xfrm>
          <a:prstGeom prst="straightConnector1">
            <a:avLst/>
          </a:prstGeom>
          <a:ln w="31750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E84BB89-A707-FC6A-6A89-3962A10161DD}"/>
              </a:ext>
            </a:extLst>
          </p:cNvPr>
          <p:cNvSpPr txBox="1"/>
          <p:nvPr/>
        </p:nvSpPr>
        <p:spPr>
          <a:xfrm>
            <a:off x="9202274" y="3615791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accent2"/>
                </a:solidFill>
              </a:rPr>
              <a:t>3mm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31D56B3-0BD0-3B63-251F-9C8A3E1E3BF5}"/>
              </a:ext>
            </a:extLst>
          </p:cNvPr>
          <p:cNvSpPr txBox="1"/>
          <p:nvPr/>
        </p:nvSpPr>
        <p:spPr>
          <a:xfrm>
            <a:off x="980184" y="4131350"/>
            <a:ext cx="39548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Questions for the Pen touch &amp;</a:t>
            </a:r>
          </a:p>
          <a:p>
            <a:r>
              <a:rPr lang="en-US" altLang="ko-KR" sz="2000" b="1" dirty="0"/>
              <a:t>Recognitions from NEXO</a:t>
            </a:r>
            <a:endParaRPr lang="ko-KR" altLang="en-US" sz="2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B5AEC92-526A-D39D-87D6-E6BC37419EDD}"/>
              </a:ext>
            </a:extLst>
          </p:cNvPr>
          <p:cNvSpPr txBox="1"/>
          <p:nvPr/>
        </p:nvSpPr>
        <p:spPr>
          <a:xfrm>
            <a:off x="4935049" y="5410994"/>
            <a:ext cx="6952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2. If it is more than 2mm,</a:t>
            </a:r>
            <a:r>
              <a:rPr lang="en-US" altLang="ko-KR" dirty="0">
                <a:solidFill>
                  <a:schemeClr val="accent5"/>
                </a:solidFill>
              </a:rPr>
              <a:t> </a:t>
            </a:r>
          </a:p>
          <a:p>
            <a:r>
              <a:rPr lang="en-US" altLang="ko-KR" dirty="0">
                <a:solidFill>
                  <a:schemeClr val="accent5"/>
                </a:solidFill>
              </a:rPr>
              <a:t>Can Riotouch  modify this uncomfortable &amp; not natural feeling with the software or software change?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784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205</Words>
  <Application>Microsoft Office PowerPoint</Application>
  <PresentationFormat>와이드스크린</PresentationFormat>
  <Paragraphs>36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noto</vt:lpstr>
      <vt:lpstr>맑은 고딕</vt:lpstr>
      <vt:lpstr>Arial</vt:lpstr>
      <vt:lpstr>Office 테마</vt:lpstr>
      <vt:lpstr>“Recognize the IFPD Pen touch ”   “전자 칠판 펜 터치 인식”</vt:lpstr>
      <vt:lpstr>About “ Pen touch issues of  current IFPD</vt:lpstr>
      <vt:lpstr>About “ Pen touch issues of  current IFPD</vt:lpstr>
      <vt:lpstr>Appendix(첨부)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4</cp:revision>
  <cp:lastPrinted>2025-03-20T01:35:06Z</cp:lastPrinted>
  <dcterms:created xsi:type="dcterms:W3CDTF">2025-02-27T07:59:28Z</dcterms:created>
  <dcterms:modified xsi:type="dcterms:W3CDTF">2025-03-28T06:14:24Z</dcterms:modified>
</cp:coreProperties>
</file>