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" ContentType="application/vnd.ms-exce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8" r:id="rId4"/>
    <p:sldId id="263" r:id="rId5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F162FA-9120-4BAB-9C45-DB18F5279A94}" v="15" dt="2025-03-25T09:50:35.3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38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ung Duk Ko" userId="9fc98e9f7b9a0c83" providerId="LiveId" clId="{27F162FA-9120-4BAB-9C45-DB18F5279A94}"/>
    <pc:docChg chg="undo custSel delSld modSld">
      <pc:chgData name="kyung Duk Ko" userId="9fc98e9f7b9a0c83" providerId="LiveId" clId="{27F162FA-9120-4BAB-9C45-DB18F5279A94}" dt="2025-03-25T09:50:50.145" v="547" actId="14100"/>
      <pc:docMkLst>
        <pc:docMk/>
      </pc:docMkLst>
      <pc:sldChg chg="modSp mod">
        <pc:chgData name="kyung Duk Ko" userId="9fc98e9f7b9a0c83" providerId="LiveId" clId="{27F162FA-9120-4BAB-9C45-DB18F5279A94}" dt="2025-03-25T09:21:54.074" v="51"/>
        <pc:sldMkLst>
          <pc:docMk/>
          <pc:sldMk cId="1448464666" sldId="256"/>
        </pc:sldMkLst>
        <pc:spChg chg="mod">
          <ac:chgData name="kyung Duk Ko" userId="9fc98e9f7b9a0c83" providerId="LiveId" clId="{27F162FA-9120-4BAB-9C45-DB18F5279A94}" dt="2025-03-25T09:21:54.074" v="51"/>
          <ac:spMkLst>
            <pc:docMk/>
            <pc:sldMk cId="1448464666" sldId="256"/>
            <ac:spMk id="2" creationId="{0B65E9BA-39A3-8C88-B866-4DB2506E1554}"/>
          </ac:spMkLst>
        </pc:spChg>
      </pc:sldChg>
      <pc:sldChg chg="del">
        <pc:chgData name="kyung Duk Ko" userId="9fc98e9f7b9a0c83" providerId="LiveId" clId="{27F162FA-9120-4BAB-9C45-DB18F5279A94}" dt="2025-03-25T09:48:30.961" v="514" actId="47"/>
        <pc:sldMkLst>
          <pc:docMk/>
          <pc:sldMk cId="1715961921" sldId="261"/>
        </pc:sldMkLst>
      </pc:sldChg>
      <pc:sldChg chg="del">
        <pc:chgData name="kyung Duk Ko" userId="9fc98e9f7b9a0c83" providerId="LiveId" clId="{27F162FA-9120-4BAB-9C45-DB18F5279A94}" dt="2025-03-25T09:48:28.804" v="511" actId="47"/>
        <pc:sldMkLst>
          <pc:docMk/>
          <pc:sldMk cId="323186609" sldId="264"/>
        </pc:sldMkLst>
      </pc:sldChg>
      <pc:sldChg chg="addSp modSp mod">
        <pc:chgData name="kyung Duk Ko" userId="9fc98e9f7b9a0c83" providerId="LiveId" clId="{27F162FA-9120-4BAB-9C45-DB18F5279A94}" dt="2025-03-25T09:50:50.145" v="547" actId="14100"/>
        <pc:sldMkLst>
          <pc:docMk/>
          <pc:sldMk cId="4127842978" sldId="265"/>
        </pc:sldMkLst>
        <pc:spChg chg="mod">
          <ac:chgData name="kyung Duk Ko" userId="9fc98e9f7b9a0c83" providerId="LiveId" clId="{27F162FA-9120-4BAB-9C45-DB18F5279A94}" dt="2025-03-25T09:22:13.175" v="93" actId="6549"/>
          <ac:spMkLst>
            <pc:docMk/>
            <pc:sldMk cId="4127842978" sldId="265"/>
            <ac:spMk id="2" creationId="{8F26A5E7-8FD2-898F-A606-F67860EE4D77}"/>
          </ac:spMkLst>
        </pc:spChg>
        <pc:spChg chg="mod">
          <ac:chgData name="kyung Duk Ko" userId="9fc98e9f7b9a0c83" providerId="LiveId" clId="{27F162FA-9120-4BAB-9C45-DB18F5279A94}" dt="2025-03-25T09:31:57.963" v="242" actId="20577"/>
          <ac:spMkLst>
            <pc:docMk/>
            <pc:sldMk cId="4127842978" sldId="265"/>
            <ac:spMk id="3" creationId="{F74C768E-D31D-9D4A-849D-6FAE088426DB}"/>
          </ac:spMkLst>
        </pc:spChg>
        <pc:spChg chg="add mod">
          <ac:chgData name="kyung Duk Ko" userId="9fc98e9f7b9a0c83" providerId="LiveId" clId="{27F162FA-9120-4BAB-9C45-DB18F5279A94}" dt="2025-03-25T09:46:33.267" v="465" actId="20577"/>
          <ac:spMkLst>
            <pc:docMk/>
            <pc:sldMk cId="4127842978" sldId="265"/>
            <ac:spMk id="10" creationId="{878C4354-A9F7-B427-255D-E7A60E4E0D04}"/>
          </ac:spMkLst>
        </pc:spChg>
        <pc:spChg chg="add mod">
          <ac:chgData name="kyung Duk Ko" userId="9fc98e9f7b9a0c83" providerId="LiveId" clId="{27F162FA-9120-4BAB-9C45-DB18F5279A94}" dt="2025-03-25T09:43:30.063" v="365" actId="207"/>
          <ac:spMkLst>
            <pc:docMk/>
            <pc:sldMk cId="4127842978" sldId="265"/>
            <ac:spMk id="11" creationId="{020A8610-5F94-379C-B6C5-7B9256CA6333}"/>
          </ac:spMkLst>
        </pc:spChg>
        <pc:spChg chg="add mod">
          <ac:chgData name="kyung Duk Ko" userId="9fc98e9f7b9a0c83" providerId="LiveId" clId="{27F162FA-9120-4BAB-9C45-DB18F5279A94}" dt="2025-03-25T09:50:25.321" v="540" actId="164"/>
          <ac:spMkLst>
            <pc:docMk/>
            <pc:sldMk cId="4127842978" sldId="265"/>
            <ac:spMk id="12" creationId="{8BDECCB6-2D06-01E4-747E-BF204CC7E36E}"/>
          </ac:spMkLst>
        </pc:spChg>
        <pc:spChg chg="add mod">
          <ac:chgData name="kyung Duk Ko" userId="9fc98e9f7b9a0c83" providerId="LiveId" clId="{27F162FA-9120-4BAB-9C45-DB18F5279A94}" dt="2025-03-25T09:50:25.321" v="540" actId="164"/>
          <ac:spMkLst>
            <pc:docMk/>
            <pc:sldMk cId="4127842978" sldId="265"/>
            <ac:spMk id="13" creationId="{0AF6EBC0-5850-799E-A206-CF4EF1777111}"/>
          </ac:spMkLst>
        </pc:spChg>
        <pc:spChg chg="add mod">
          <ac:chgData name="kyung Duk Ko" userId="9fc98e9f7b9a0c83" providerId="LiveId" clId="{27F162FA-9120-4BAB-9C45-DB18F5279A94}" dt="2025-03-25T09:50:35.395" v="541" actId="164"/>
          <ac:spMkLst>
            <pc:docMk/>
            <pc:sldMk cId="4127842978" sldId="265"/>
            <ac:spMk id="14" creationId="{417154A7-666D-CD1C-7E5D-38816226A9C3}"/>
          </ac:spMkLst>
        </pc:spChg>
        <pc:spChg chg="add mod">
          <ac:chgData name="kyung Duk Ko" userId="9fc98e9f7b9a0c83" providerId="LiveId" clId="{27F162FA-9120-4BAB-9C45-DB18F5279A94}" dt="2025-03-25T09:50:35.395" v="541" actId="164"/>
          <ac:spMkLst>
            <pc:docMk/>
            <pc:sldMk cId="4127842978" sldId="265"/>
            <ac:spMk id="15" creationId="{0FE24A65-A8E6-8882-4DB0-D0F4FED04C95}"/>
          </ac:spMkLst>
        </pc:spChg>
        <pc:spChg chg="add mod">
          <ac:chgData name="kyung Duk Ko" userId="9fc98e9f7b9a0c83" providerId="LiveId" clId="{27F162FA-9120-4BAB-9C45-DB18F5279A94}" dt="2025-03-25T09:50:35.395" v="541" actId="164"/>
          <ac:spMkLst>
            <pc:docMk/>
            <pc:sldMk cId="4127842978" sldId="265"/>
            <ac:spMk id="16" creationId="{11D61BDD-0C07-6F1B-504D-365B325A12D9}"/>
          </ac:spMkLst>
        </pc:spChg>
        <pc:spChg chg="add mod">
          <ac:chgData name="kyung Duk Ko" userId="9fc98e9f7b9a0c83" providerId="LiveId" clId="{27F162FA-9120-4BAB-9C45-DB18F5279A94}" dt="2025-03-25T09:50:35.395" v="541" actId="164"/>
          <ac:spMkLst>
            <pc:docMk/>
            <pc:sldMk cId="4127842978" sldId="265"/>
            <ac:spMk id="17" creationId="{045DE740-6F5A-5742-612D-8E71AB295D51}"/>
          </ac:spMkLst>
        </pc:spChg>
        <pc:spChg chg="add mod">
          <ac:chgData name="kyung Duk Ko" userId="9fc98e9f7b9a0c83" providerId="LiveId" clId="{27F162FA-9120-4BAB-9C45-DB18F5279A94}" dt="2025-03-25T09:50:35.395" v="541" actId="164"/>
          <ac:spMkLst>
            <pc:docMk/>
            <pc:sldMk cId="4127842978" sldId="265"/>
            <ac:spMk id="18" creationId="{333AB972-95D2-7721-0180-F2A0B05B06BD}"/>
          </ac:spMkLst>
        </pc:spChg>
        <pc:spChg chg="add mod">
          <ac:chgData name="kyung Duk Ko" userId="9fc98e9f7b9a0c83" providerId="LiveId" clId="{27F162FA-9120-4BAB-9C45-DB18F5279A94}" dt="2025-03-25T09:50:35.395" v="541" actId="164"/>
          <ac:spMkLst>
            <pc:docMk/>
            <pc:sldMk cId="4127842978" sldId="265"/>
            <ac:spMk id="19" creationId="{3040A423-8DED-8CF1-7FB7-6AE7FCDD9E7E}"/>
          </ac:spMkLst>
        </pc:spChg>
        <pc:spChg chg="add mod">
          <ac:chgData name="kyung Duk Ko" userId="9fc98e9f7b9a0c83" providerId="LiveId" clId="{27F162FA-9120-4BAB-9C45-DB18F5279A94}" dt="2025-03-25T09:50:25.321" v="540" actId="164"/>
          <ac:spMkLst>
            <pc:docMk/>
            <pc:sldMk cId="4127842978" sldId="265"/>
            <ac:spMk id="20" creationId="{43EB56F9-87D5-7951-650F-95D2AA9DAF81}"/>
          </ac:spMkLst>
        </pc:spChg>
        <pc:spChg chg="add mod">
          <ac:chgData name="kyung Duk Ko" userId="9fc98e9f7b9a0c83" providerId="LiveId" clId="{27F162FA-9120-4BAB-9C45-DB18F5279A94}" dt="2025-03-25T09:50:25.321" v="540" actId="164"/>
          <ac:spMkLst>
            <pc:docMk/>
            <pc:sldMk cId="4127842978" sldId="265"/>
            <ac:spMk id="21" creationId="{4C87DDA6-295C-5328-80A6-D420774AF5B6}"/>
          </ac:spMkLst>
        </pc:spChg>
        <pc:grpChg chg="add mod">
          <ac:chgData name="kyung Duk Ko" userId="9fc98e9f7b9a0c83" providerId="LiveId" clId="{27F162FA-9120-4BAB-9C45-DB18F5279A94}" dt="2025-03-25T09:50:50.145" v="547" actId="14100"/>
          <ac:grpSpMkLst>
            <pc:docMk/>
            <pc:sldMk cId="4127842978" sldId="265"/>
            <ac:grpSpMk id="22" creationId="{801A2D9F-C55C-E75E-BDB1-E2F17F5A43FD}"/>
          </ac:grpSpMkLst>
        </pc:grpChg>
        <pc:grpChg chg="add mod">
          <ac:chgData name="kyung Duk Ko" userId="9fc98e9f7b9a0c83" providerId="LiveId" clId="{27F162FA-9120-4BAB-9C45-DB18F5279A94}" dt="2025-03-25T09:50:46.381" v="546" actId="14100"/>
          <ac:grpSpMkLst>
            <pc:docMk/>
            <pc:sldMk cId="4127842978" sldId="265"/>
            <ac:grpSpMk id="23" creationId="{14F7DBC6-CB13-7DBD-3325-65769671FE29}"/>
          </ac:grpSpMkLst>
        </pc:grpChg>
        <pc:picChg chg="add mod modCrop">
          <ac:chgData name="kyung Duk Ko" userId="9fc98e9f7b9a0c83" providerId="LiveId" clId="{27F162FA-9120-4BAB-9C45-DB18F5279A94}" dt="2025-03-25T09:41:15.365" v="270" actId="1076"/>
          <ac:picMkLst>
            <pc:docMk/>
            <pc:sldMk cId="4127842978" sldId="265"/>
            <ac:picMk id="5" creationId="{ED030F6A-99FC-25B5-5B6F-36B730C4AF0B}"/>
          </ac:picMkLst>
        </pc:picChg>
        <pc:picChg chg="add mod modCrop">
          <ac:chgData name="kyung Duk Ko" userId="9fc98e9f7b9a0c83" providerId="LiveId" clId="{27F162FA-9120-4BAB-9C45-DB18F5279A94}" dt="2025-03-25T09:50:25.321" v="540" actId="164"/>
          <ac:picMkLst>
            <pc:docMk/>
            <pc:sldMk cId="4127842978" sldId="265"/>
            <ac:picMk id="7" creationId="{D9457935-22F8-0073-FA71-E9EF0646BC5C}"/>
          </ac:picMkLst>
        </pc:picChg>
        <pc:picChg chg="add mod modCrop">
          <ac:chgData name="kyung Duk Ko" userId="9fc98e9f7b9a0c83" providerId="LiveId" clId="{27F162FA-9120-4BAB-9C45-DB18F5279A94}" dt="2025-03-25T09:50:35.395" v="541" actId="164"/>
          <ac:picMkLst>
            <pc:docMk/>
            <pc:sldMk cId="4127842978" sldId="265"/>
            <ac:picMk id="9" creationId="{4C938848-5FE9-03FB-5108-5DA25B87D45C}"/>
          </ac:picMkLst>
        </pc:picChg>
      </pc:sldChg>
      <pc:sldChg chg="del">
        <pc:chgData name="kyung Duk Ko" userId="9fc98e9f7b9a0c83" providerId="LiveId" clId="{27F162FA-9120-4BAB-9C45-DB18F5279A94}" dt="2025-03-25T09:48:30.149" v="513" actId="47"/>
        <pc:sldMkLst>
          <pc:docMk/>
          <pc:sldMk cId="2828745366" sldId="266"/>
        </pc:sldMkLst>
      </pc:sldChg>
      <pc:sldChg chg="del">
        <pc:chgData name="kyung Duk Ko" userId="9fc98e9f7b9a0c83" providerId="LiveId" clId="{27F162FA-9120-4BAB-9C45-DB18F5279A94}" dt="2025-03-25T09:48:29.538" v="512" actId="47"/>
        <pc:sldMkLst>
          <pc:docMk/>
          <pc:sldMk cId="1195822584" sldId="267"/>
        </pc:sldMkLst>
      </pc:sldChg>
      <pc:sldChg chg="modSp mod">
        <pc:chgData name="kyung Duk Ko" userId="9fc98e9f7b9a0c83" providerId="LiveId" clId="{27F162FA-9120-4BAB-9C45-DB18F5279A94}" dt="2025-03-25T09:48:20.951" v="510"/>
        <pc:sldMkLst>
          <pc:docMk/>
          <pc:sldMk cId="3977111164" sldId="268"/>
        </pc:sldMkLst>
        <pc:spChg chg="mod">
          <ac:chgData name="kyung Duk Ko" userId="9fc98e9f7b9a0c83" providerId="LiveId" clId="{27F162FA-9120-4BAB-9C45-DB18F5279A94}" dt="2025-03-25T09:47:29.676" v="484" actId="6549"/>
          <ac:spMkLst>
            <pc:docMk/>
            <pc:sldMk cId="3977111164" sldId="268"/>
            <ac:spMk id="2" creationId="{6A1E4D34-6CB3-412B-B510-8060FAEFB1E9}"/>
          </ac:spMkLst>
        </pc:spChg>
        <pc:spChg chg="mod">
          <ac:chgData name="kyung Duk Ko" userId="9fc98e9f7b9a0c83" providerId="LiveId" clId="{27F162FA-9120-4BAB-9C45-DB18F5279A94}" dt="2025-03-25T09:47:44.775" v="508" actId="20577"/>
          <ac:spMkLst>
            <pc:docMk/>
            <pc:sldMk cId="3977111164" sldId="268"/>
            <ac:spMk id="3" creationId="{DC8CEF85-DA37-85E3-BB3C-116F8CE31561}"/>
          </ac:spMkLst>
        </pc:spChg>
        <pc:graphicFrameChg chg="mod">
          <ac:chgData name="kyung Duk Ko" userId="9fc98e9f7b9a0c83" providerId="LiveId" clId="{27F162FA-9120-4BAB-9C45-DB18F5279A94}" dt="2025-03-25T09:48:20.951" v="510"/>
          <ac:graphicFrameMkLst>
            <pc:docMk/>
            <pc:sldMk cId="3977111164" sldId="268"/>
            <ac:graphicFrameMk id="4" creationId="{A6ED4929-F46F-419A-C63B-955195D2A344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7AE97D-00DA-ADCD-3488-75704D6D6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B90B9A7-211B-8CB8-3C91-77982CB1C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28B17B-9E27-9404-49C2-A545401AF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3FFDED-912A-A5C3-8554-859E31355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AE9426-4795-2482-12CE-BFD41C7E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8A285C-0D93-729F-F45B-FCEFA1609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576"/>
            <a:ext cx="10515600" cy="66891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53A5CD-F3E4-F3F3-E3BD-C8038B1BE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8224"/>
            <a:ext cx="10515600" cy="51087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4018BF-19C4-D245-B080-FACBA0D0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A2C199-6FDC-6A88-C0C4-0FCC526E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A0541A-7458-1CF3-AB2D-F603D8CDE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15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01EA1F-4A8A-2429-C308-FC94EDB72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ECA8042-B75E-BF8A-BC98-EDF1440E9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09C0A3-604C-5D94-BE2C-D0004C56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0CE719-7698-39DA-C470-07DF2F65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BA867E-AA14-6F83-CE81-87025E5B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7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459A40-83B2-CA49-EFAB-190B2221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D1A598-5755-A5BB-80DA-019D1978A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796AE4A-3145-14D6-2B73-E5A46C63F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46CF0A-25DD-182A-CC00-425E64A3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4792C91-2C34-820B-041F-03D156B61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4C1CA0-A50A-7C9B-BC20-E08EC785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24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ED1230-6F05-19E0-1EEF-2569103A4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067834-64E0-2020-8194-0493ECF53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3AE9103-F467-9C2B-3CCC-57A45F66A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C4A67E7-7570-8999-BA0A-68DEAD553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04D5002-CFB1-DA01-A7F7-D2D35578F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FF8159A-7962-9C94-052F-42B650796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A251152-AC49-7296-8521-C1E0D8088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F3258AC-E837-D1A8-B5BE-D2CCB1EEC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6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F72F4F-F84F-3F30-07F2-E32C28AC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B39097-679E-E92E-BAD2-038D946B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ACC6321-0EF9-256A-6890-240F7BE8E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E0897CD-8097-C3B6-32FD-F645512D8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40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4DCC08B-5469-4963-0597-30E83488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78DC184-053B-2511-7FAA-60B03207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DED357A-839F-DC9C-F7D4-AA0E0031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48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86F19D-7F27-9910-E28A-8C27C48E2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25801B-D625-D387-2AB1-9EAD274A7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50AB1C-EF12-FD42-9563-6B7A2CEF5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2EED9A-7B16-463D-06FC-5943227CF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C39404-5A0E-A84B-8C12-05AD607E7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4052DC-0655-3279-7754-86DB2271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06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534918-5EC5-4F28-7D2B-007533EA6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F9792CF-6A8A-EF91-5555-FBBD9C8D0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DA293CC-5375-5809-8323-C79C3E843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1851E19-F1AB-914F-4DEA-1D4E3E28D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8AA11DE-EB70-0521-DE06-29B3B17F2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FEA132B-80C5-809A-EC49-447B073F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41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526F79-5990-09CE-3E5A-FADA4014E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55297CC-70AE-E13E-E51F-73BC081BE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4B51A2-27B4-2C72-1206-7BBFFC61D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C963F6-33A1-65F8-6C54-3DC982126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87AC9E-667B-6AF3-E38F-BD56165F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29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8AE1F95-1815-A3B1-7BE5-FA5978027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01E7CB7-65ED-8961-654C-466759DCC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B097E3-C85D-5862-5269-76B90C74B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E8F01E-A2A4-8D81-AAD5-B44EA08B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6577C6-D192-19FA-2BD7-0F635477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9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5ABEDAC-71F1-88A0-DEA0-40563736D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028483-8967-67AA-ABD8-AE23C7590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18040D-B20E-AC8A-15B8-C4C2D229A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42CDCF-999C-67D5-AEC4-EE926508C6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BE5B76-364E-D88E-1574-EC058B62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37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Microsoft_Excel_97-2003_Worksheet.xls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65E9BA-39A3-8C88-B866-4DB2506E1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491" y="1122363"/>
            <a:ext cx="10981854" cy="2387600"/>
          </a:xfrm>
        </p:spPr>
        <p:txBody>
          <a:bodyPr anchor="ctr">
            <a:normAutofit/>
          </a:bodyPr>
          <a:lstStyle/>
          <a:p>
            <a:r>
              <a:rPr lang="en-US" altLang="ko-KR" sz="3600" dirty="0"/>
              <a:t>“ Let’s make a simple Power Off”  </a:t>
            </a:r>
            <a:br>
              <a:rPr lang="en-US" altLang="ko-KR" sz="3600" dirty="0"/>
            </a:br>
            <a:r>
              <a:rPr lang="en-US" altLang="ko-KR" sz="3600" dirty="0"/>
              <a:t>“</a:t>
            </a:r>
            <a:r>
              <a:rPr lang="ko-KR" altLang="en-US" sz="3600" dirty="0"/>
              <a:t>간단한 전원 끄기</a:t>
            </a:r>
            <a:r>
              <a:rPr lang="en-US" altLang="ko-KR" sz="3600" dirty="0"/>
              <a:t>”</a:t>
            </a:r>
            <a:endParaRPr lang="ko-KR" altLang="en-US" sz="36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4BDEA9F-D069-1E05-DCBB-90038E19CB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77652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 English</a:t>
            </a:r>
          </a:p>
          <a:p>
            <a:r>
              <a:rPr lang="en-US" altLang="ko-KR" sz="2000" dirty="0">
                <a:solidFill>
                  <a:srgbClr val="000000"/>
                </a:solidFill>
                <a:latin typeface="noto"/>
              </a:rPr>
              <a:t>Korean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48464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A4BC5-F7B2-CC8D-A633-9CD1D8221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26A5E7-8FD2-898F-A606-F67860EE4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About “ Power Off Mode“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74C768E-D31D-9D4A-849D-6FAE08842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Power off on RK</a:t>
            </a:r>
            <a:r>
              <a:rPr lang="ko-KR" altLang="en-US" dirty="0"/>
              <a:t> </a:t>
            </a:r>
            <a:r>
              <a:rPr lang="en-US" altLang="ko-KR" dirty="0"/>
              <a:t>3588</a:t>
            </a:r>
            <a:r>
              <a:rPr lang="ko-KR" altLang="en-US" dirty="0"/>
              <a:t>           </a:t>
            </a:r>
            <a:r>
              <a:rPr lang="en-US" altLang="ko-KR" dirty="0"/>
              <a:t>Power Off on</a:t>
            </a:r>
            <a:r>
              <a:rPr lang="ko-KR" altLang="en-US" dirty="0"/>
              <a:t>  </a:t>
            </a:r>
            <a:r>
              <a:rPr lang="en-US" altLang="ko-KR" dirty="0"/>
              <a:t>Competitors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D030F6A-99FC-25B5-5B6F-36B730C4AF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596" r="27501"/>
          <a:stretch/>
        </p:blipFill>
        <p:spPr>
          <a:xfrm>
            <a:off x="838199" y="2247853"/>
            <a:ext cx="3999271" cy="3191018"/>
          </a:xfrm>
          <a:prstGeom prst="rect">
            <a:avLst/>
          </a:prstGeom>
        </p:spPr>
      </p:pic>
      <p:sp>
        <p:nvSpPr>
          <p:cNvPr id="10" name="화살표: 오른쪽 9">
            <a:extLst>
              <a:ext uri="{FF2B5EF4-FFF2-40B4-BE49-F238E27FC236}">
                <a16:creationId xmlns:a16="http://schemas.microsoft.com/office/drawing/2014/main" id="{878C4354-A9F7-B427-255D-E7A60E4E0D04}"/>
              </a:ext>
            </a:extLst>
          </p:cNvPr>
          <p:cNvSpPr/>
          <p:nvPr/>
        </p:nvSpPr>
        <p:spPr>
          <a:xfrm>
            <a:off x="4955456" y="3510116"/>
            <a:ext cx="2100285" cy="10028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Please Make </a:t>
            </a:r>
          </a:p>
          <a:p>
            <a:pPr algn="ctr"/>
            <a:r>
              <a:rPr lang="en-US" altLang="ko-KR" dirty="0"/>
              <a:t>a simple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0A8610-5F94-379C-B6C5-7B9256CA6333}"/>
              </a:ext>
            </a:extLst>
          </p:cNvPr>
          <p:cNvSpPr txBox="1"/>
          <p:nvPr/>
        </p:nvSpPr>
        <p:spPr>
          <a:xfrm>
            <a:off x="1020976" y="5624249"/>
            <a:ext cx="3816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dirty="0">
                <a:solidFill>
                  <a:srgbClr val="FF0000"/>
                </a:solidFill>
              </a:rPr>
              <a:t>Too many options for Power off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dirty="0">
                <a:solidFill>
                  <a:srgbClr val="FF0000"/>
                </a:solidFill>
              </a:rPr>
              <a:t>Need Korean Translations</a:t>
            </a:r>
            <a:endParaRPr lang="ko-KR" altLang="en-US" dirty="0">
              <a:solidFill>
                <a:srgbClr val="FF0000"/>
              </a:solidFill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14F7DBC6-CB13-7DBD-3325-65769671FE29}"/>
              </a:ext>
            </a:extLst>
          </p:cNvPr>
          <p:cNvGrpSpPr/>
          <p:nvPr/>
        </p:nvGrpSpPr>
        <p:grpSpPr>
          <a:xfrm>
            <a:off x="7187775" y="1610501"/>
            <a:ext cx="4492948" cy="2835075"/>
            <a:chOff x="7236544" y="4238852"/>
            <a:chExt cx="3405246" cy="2401059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4C938848-5FE9-03FB-5108-5DA25B87D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4435" t="14086" r="28952" b="16093"/>
            <a:stretch/>
          </p:blipFill>
          <p:spPr>
            <a:xfrm>
              <a:off x="7236544" y="4238852"/>
              <a:ext cx="3405246" cy="2356572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7154A7-666D-CD1C-7E5D-38816226A9C3}"/>
                </a:ext>
              </a:extLst>
            </p:cNvPr>
            <p:cNvSpPr txBox="1"/>
            <p:nvPr/>
          </p:nvSpPr>
          <p:spPr>
            <a:xfrm>
              <a:off x="7883118" y="6116691"/>
              <a:ext cx="10164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>
                  <a:solidFill>
                    <a:srgbClr val="FFC000"/>
                  </a:solidFill>
                </a:rPr>
                <a:t>Cancel </a:t>
              </a:r>
            </a:p>
            <a:p>
              <a:r>
                <a:rPr lang="en-US" altLang="ko-KR" sz="1400" b="1" dirty="0">
                  <a:solidFill>
                    <a:srgbClr val="FFC000"/>
                  </a:solidFill>
                </a:rPr>
                <a:t>Power off</a:t>
              </a:r>
              <a:endParaRPr lang="ko-KR" altLang="en-US" sz="1400" b="1" dirty="0">
                <a:solidFill>
                  <a:srgbClr val="FFC000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FE24A65-A8E6-8882-4DB0-D0F4FED04C95}"/>
                </a:ext>
              </a:extLst>
            </p:cNvPr>
            <p:cNvSpPr txBox="1"/>
            <p:nvPr/>
          </p:nvSpPr>
          <p:spPr>
            <a:xfrm>
              <a:off x="9029312" y="6167668"/>
              <a:ext cx="10164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>
                  <a:solidFill>
                    <a:srgbClr val="FFC000"/>
                  </a:solidFill>
                </a:rPr>
                <a:t>Power off</a:t>
              </a:r>
              <a:endParaRPr lang="ko-KR" altLang="en-US" sz="1400" b="1" dirty="0">
                <a:solidFill>
                  <a:srgbClr val="FFC00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1D61BDD-0C07-6F1B-504D-365B325A12D9}"/>
                </a:ext>
              </a:extLst>
            </p:cNvPr>
            <p:cNvSpPr txBox="1"/>
            <p:nvPr/>
          </p:nvSpPr>
          <p:spPr>
            <a:xfrm>
              <a:off x="7981214" y="5485749"/>
              <a:ext cx="168507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>
                  <a:solidFill>
                    <a:srgbClr val="0070C0"/>
                  </a:solidFill>
                </a:rPr>
                <a:t>Do you want power off?</a:t>
              </a:r>
              <a:endParaRPr lang="ko-KR" altLang="en-US" sz="1000" b="1" dirty="0">
                <a:solidFill>
                  <a:srgbClr val="0070C0"/>
                </a:solidFill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45DE740-6F5A-5742-612D-8E71AB295D51}"/>
                </a:ext>
              </a:extLst>
            </p:cNvPr>
            <p:cNvSpPr/>
            <p:nvPr/>
          </p:nvSpPr>
          <p:spPr>
            <a:xfrm>
              <a:off x="7836310" y="5348748"/>
              <a:ext cx="1829981" cy="349482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33AB972-95D2-7721-0180-F2A0B05B06BD}"/>
                </a:ext>
              </a:extLst>
            </p:cNvPr>
            <p:cNvSpPr/>
            <p:nvPr/>
          </p:nvSpPr>
          <p:spPr>
            <a:xfrm>
              <a:off x="7881761" y="5861791"/>
              <a:ext cx="1016433" cy="741852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040A423-8DED-8CF1-7FB7-6AE7FCDD9E7E}"/>
                </a:ext>
              </a:extLst>
            </p:cNvPr>
            <p:cNvSpPr/>
            <p:nvPr/>
          </p:nvSpPr>
          <p:spPr>
            <a:xfrm>
              <a:off x="8967512" y="5815380"/>
              <a:ext cx="1016433" cy="741852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801A2D9F-C55C-E75E-BDB1-E2F17F5A43FD}"/>
              </a:ext>
            </a:extLst>
          </p:cNvPr>
          <p:cNvGrpSpPr/>
          <p:nvPr/>
        </p:nvGrpSpPr>
        <p:grpSpPr>
          <a:xfrm>
            <a:off x="7518077" y="4935325"/>
            <a:ext cx="3294674" cy="1701930"/>
            <a:chOff x="7354531" y="1650267"/>
            <a:chExt cx="3405247" cy="2054946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D9457935-22F8-0073-FA71-E9EF0646BC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6210" t="24786" r="32500" b="22552"/>
            <a:stretch/>
          </p:blipFill>
          <p:spPr>
            <a:xfrm>
              <a:off x="7354531" y="1650267"/>
              <a:ext cx="3405247" cy="200654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BDECCB6-2D06-01E4-747E-BF204CC7E36E}"/>
                </a:ext>
              </a:extLst>
            </p:cNvPr>
            <p:cNvSpPr txBox="1"/>
            <p:nvPr/>
          </p:nvSpPr>
          <p:spPr>
            <a:xfrm>
              <a:off x="7981214" y="3334287"/>
              <a:ext cx="10164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>
                  <a:solidFill>
                    <a:srgbClr val="FFC000"/>
                  </a:solidFill>
                </a:rPr>
                <a:t>Power off</a:t>
              </a:r>
              <a:endParaRPr lang="ko-KR" altLang="en-US" sz="1400" b="1" dirty="0">
                <a:solidFill>
                  <a:srgbClr val="FFC000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AF6EBC0-5850-799E-A206-CF4EF1777111}"/>
                </a:ext>
              </a:extLst>
            </p:cNvPr>
            <p:cNvSpPr txBox="1"/>
            <p:nvPr/>
          </p:nvSpPr>
          <p:spPr>
            <a:xfrm>
              <a:off x="9296435" y="3334287"/>
              <a:ext cx="7911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>
                  <a:solidFill>
                    <a:srgbClr val="FFC000"/>
                  </a:solidFill>
                </a:rPr>
                <a:t>Restart</a:t>
              </a:r>
              <a:endParaRPr lang="ko-KR" altLang="en-US" sz="1400" b="1" dirty="0">
                <a:solidFill>
                  <a:srgbClr val="FFC000"/>
                </a:solidFill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3EB56F9-87D5-7951-650F-95D2AA9DAF81}"/>
                </a:ext>
              </a:extLst>
            </p:cNvPr>
            <p:cNvSpPr/>
            <p:nvPr/>
          </p:nvSpPr>
          <p:spPr>
            <a:xfrm>
              <a:off x="8012879" y="2143432"/>
              <a:ext cx="1016433" cy="1561781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C87DDA6-295C-5328-80A6-D420774AF5B6}"/>
                </a:ext>
              </a:extLst>
            </p:cNvPr>
            <p:cNvSpPr/>
            <p:nvPr/>
          </p:nvSpPr>
          <p:spPr>
            <a:xfrm>
              <a:off x="9158074" y="2135922"/>
              <a:ext cx="1016433" cy="1561781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27842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374F6-82C4-6118-C6B8-FEB33156B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1E4D34-6CB3-412B-B510-8060FAEFB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2576"/>
            <a:ext cx="11068665" cy="668916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Requirements :  “Let’s make a simple Power Off Options ” </a:t>
            </a:r>
            <a:r>
              <a:rPr lang="ko-KR" altLang="en-US" sz="3200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C8CEF85-DA37-85E3-BB3C-116F8CE31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2127"/>
            <a:ext cx="10515600" cy="4351338"/>
          </a:xfrm>
        </p:spPr>
        <p:txBody>
          <a:bodyPr/>
          <a:lstStyle/>
          <a:p>
            <a:r>
              <a:rPr lang="en-US" altLang="ko-KR" dirty="0"/>
              <a:t>Requirements #1 simple power off options</a:t>
            </a:r>
            <a:r>
              <a:rPr lang="ko-KR" altLang="en-US" dirty="0"/>
              <a:t> </a:t>
            </a:r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A6ED4929-F46F-419A-C63B-955195D2A3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6203828"/>
              </p:ext>
            </p:extLst>
          </p:nvPr>
        </p:nvGraphicFramePr>
        <p:xfrm>
          <a:off x="1150067" y="1922104"/>
          <a:ext cx="9734550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296456" imgH="4619798" progId="Excel.Sheet.8">
                  <p:embed/>
                </p:oleObj>
              </mc:Choice>
              <mc:Fallback>
                <p:oleObj name="Worksheet" r:id="rId2" imgW="10296456" imgH="4619798" progId="Excel.Sheet.8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A6ED4929-F46F-419A-C63B-955195D2A3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50067" y="1922104"/>
                        <a:ext cx="9734550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7111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77BFE-BDB9-572E-C331-705CAF6D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Appendix(</a:t>
            </a:r>
            <a:r>
              <a:rPr lang="ko-KR" altLang="en-US" dirty="0"/>
              <a:t>첨부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B60826-D6B6-9AD5-E4E8-D5579F7A9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356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81</Words>
  <Application>Microsoft Office PowerPoint</Application>
  <PresentationFormat>와이드스크린</PresentationFormat>
  <Paragraphs>18</Paragraphs>
  <Slides>4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noto</vt:lpstr>
      <vt:lpstr>맑은 고딕</vt:lpstr>
      <vt:lpstr>Arial</vt:lpstr>
      <vt:lpstr>Wingdings</vt:lpstr>
      <vt:lpstr>Office 테마</vt:lpstr>
      <vt:lpstr>Microsoft Excel 97-2003 워크시트</vt:lpstr>
      <vt:lpstr>“ Let’s make a simple Power Off”   “간단한 전원 끄기”</vt:lpstr>
      <vt:lpstr>About “ Power Off Mode“ </vt:lpstr>
      <vt:lpstr>Requirements :  “Let’s make a simple Power Off Options ”  </vt:lpstr>
      <vt:lpstr>Appendix(첨부)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kyung Duk Ko</dc:creator>
  <cp:lastModifiedBy>kyung Duk Ko</cp:lastModifiedBy>
  <cp:revision>4</cp:revision>
  <cp:lastPrinted>2025-03-20T01:35:06Z</cp:lastPrinted>
  <dcterms:created xsi:type="dcterms:W3CDTF">2025-02-27T07:59:28Z</dcterms:created>
  <dcterms:modified xsi:type="dcterms:W3CDTF">2025-03-25T09:50:54Z</dcterms:modified>
</cp:coreProperties>
</file>