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8" r:id="rId4"/>
    <p:sldId id="263" r:id="rId5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9A0BC2-0C3B-44DC-8F83-870269496149}" v="17" dt="2025-03-25T06:37:12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ung Duk Ko" userId="9fc98e9f7b9a0c83" providerId="LiveId" clId="{DB9A0BC2-0C3B-44DC-8F83-870269496149}"/>
    <pc:docChg chg="undo custSel delSld modSld">
      <pc:chgData name="kyung Duk Ko" userId="9fc98e9f7b9a0c83" providerId="LiveId" clId="{DB9A0BC2-0C3B-44DC-8F83-870269496149}" dt="2025-03-25T06:37:12.590" v="482"/>
      <pc:docMkLst>
        <pc:docMk/>
      </pc:docMkLst>
      <pc:sldChg chg="modSp mod">
        <pc:chgData name="kyung Duk Ko" userId="9fc98e9f7b9a0c83" providerId="LiveId" clId="{DB9A0BC2-0C3B-44DC-8F83-870269496149}" dt="2025-03-25T06:09:53.334" v="131" actId="255"/>
        <pc:sldMkLst>
          <pc:docMk/>
          <pc:sldMk cId="1448464666" sldId="256"/>
        </pc:sldMkLst>
        <pc:spChg chg="mod">
          <ac:chgData name="kyung Duk Ko" userId="9fc98e9f7b9a0c83" providerId="LiveId" clId="{DB9A0BC2-0C3B-44DC-8F83-870269496149}" dt="2025-03-25T06:09:53.334" v="131" actId="255"/>
          <ac:spMkLst>
            <pc:docMk/>
            <pc:sldMk cId="1448464666" sldId="256"/>
            <ac:spMk id="2" creationId="{0B65E9BA-39A3-8C88-B866-4DB2506E1554}"/>
          </ac:spMkLst>
        </pc:spChg>
      </pc:sldChg>
      <pc:sldChg chg="del">
        <pc:chgData name="kyung Duk Ko" userId="9fc98e9f7b9a0c83" providerId="LiveId" clId="{DB9A0BC2-0C3B-44DC-8F83-870269496149}" dt="2025-03-25T06:36:43.321" v="481" actId="47"/>
        <pc:sldMkLst>
          <pc:docMk/>
          <pc:sldMk cId="1715961921" sldId="261"/>
        </pc:sldMkLst>
      </pc:sldChg>
      <pc:sldChg chg="del">
        <pc:chgData name="kyung Duk Ko" userId="9fc98e9f7b9a0c83" providerId="LiveId" clId="{DB9A0BC2-0C3B-44DC-8F83-870269496149}" dt="2025-03-25T06:36:40.743" v="478" actId="47"/>
        <pc:sldMkLst>
          <pc:docMk/>
          <pc:sldMk cId="323186609" sldId="264"/>
        </pc:sldMkLst>
      </pc:sldChg>
      <pc:sldChg chg="addSp modSp mod">
        <pc:chgData name="kyung Duk Ko" userId="9fc98e9f7b9a0c83" providerId="LiveId" clId="{DB9A0BC2-0C3B-44DC-8F83-870269496149}" dt="2025-03-25T06:36:35.024" v="477" actId="164"/>
        <pc:sldMkLst>
          <pc:docMk/>
          <pc:sldMk cId="4127842978" sldId="265"/>
        </pc:sldMkLst>
        <pc:spChg chg="mod">
          <ac:chgData name="kyung Duk Ko" userId="9fc98e9f7b9a0c83" providerId="LiveId" clId="{DB9A0BC2-0C3B-44DC-8F83-870269496149}" dt="2025-03-25T06:11:28.787" v="156" actId="27636"/>
          <ac:spMkLst>
            <pc:docMk/>
            <pc:sldMk cId="4127842978" sldId="265"/>
            <ac:spMk id="2" creationId="{8F26A5E7-8FD2-898F-A606-F67860EE4D77}"/>
          </ac:spMkLst>
        </pc:spChg>
        <pc:spChg chg="mod">
          <ac:chgData name="kyung Duk Ko" userId="9fc98e9f7b9a0c83" providerId="LiveId" clId="{DB9A0BC2-0C3B-44DC-8F83-870269496149}" dt="2025-03-25T06:32:46.332" v="419" actId="207"/>
          <ac:spMkLst>
            <pc:docMk/>
            <pc:sldMk cId="4127842978" sldId="265"/>
            <ac:spMk id="3" creationId="{F74C768E-D31D-9D4A-849D-6FAE088426DB}"/>
          </ac:spMkLst>
        </pc:spChg>
        <pc:spChg chg="add mod">
          <ac:chgData name="kyung Duk Ko" userId="9fc98e9f7b9a0c83" providerId="LiveId" clId="{DB9A0BC2-0C3B-44DC-8F83-870269496149}" dt="2025-03-25T06:13:16.841" v="193" actId="164"/>
          <ac:spMkLst>
            <pc:docMk/>
            <pc:sldMk cId="4127842978" sldId="265"/>
            <ac:spMk id="7" creationId="{FA8D4456-C3F7-EAEB-49AB-43268F08792A}"/>
          </ac:spMkLst>
        </pc:spChg>
        <pc:spChg chg="mod">
          <ac:chgData name="kyung Duk Ko" userId="9fc98e9f7b9a0c83" providerId="LiveId" clId="{DB9A0BC2-0C3B-44DC-8F83-870269496149}" dt="2025-03-25T06:13:22.677" v="195"/>
          <ac:spMkLst>
            <pc:docMk/>
            <pc:sldMk cId="4127842978" sldId="265"/>
            <ac:spMk id="11" creationId="{9800E979-D4B8-DFC7-802F-C5C7CFA40C9F}"/>
          </ac:spMkLst>
        </pc:spChg>
        <pc:spChg chg="add mod">
          <ac:chgData name="kyung Duk Ko" userId="9fc98e9f7b9a0c83" providerId="LiveId" clId="{DB9A0BC2-0C3B-44DC-8F83-870269496149}" dt="2025-03-25T06:15:04.103" v="214" actId="164"/>
          <ac:spMkLst>
            <pc:docMk/>
            <pc:sldMk cId="4127842978" sldId="265"/>
            <ac:spMk id="12" creationId="{047D9E56-6538-FDA2-8B43-F1ED868B2AA0}"/>
          </ac:spMkLst>
        </pc:spChg>
        <pc:spChg chg="add mod">
          <ac:chgData name="kyung Duk Ko" userId="9fc98e9f7b9a0c83" providerId="LiveId" clId="{DB9A0BC2-0C3B-44DC-8F83-870269496149}" dt="2025-03-25T06:15:04.103" v="214" actId="164"/>
          <ac:spMkLst>
            <pc:docMk/>
            <pc:sldMk cId="4127842978" sldId="265"/>
            <ac:spMk id="13" creationId="{8CD2395D-D7F8-EA65-6AE7-3A7EE969C5F4}"/>
          </ac:spMkLst>
        </pc:spChg>
        <pc:spChg chg="add mod">
          <ac:chgData name="kyung Duk Ko" userId="9fc98e9f7b9a0c83" providerId="LiveId" clId="{DB9A0BC2-0C3B-44DC-8F83-870269496149}" dt="2025-03-25T06:15:04.103" v="214" actId="164"/>
          <ac:spMkLst>
            <pc:docMk/>
            <pc:sldMk cId="4127842978" sldId="265"/>
            <ac:spMk id="14" creationId="{0406CA0E-6B49-25E7-10D7-43595753760A}"/>
          </ac:spMkLst>
        </pc:spChg>
        <pc:spChg chg="add mod">
          <ac:chgData name="kyung Duk Ko" userId="9fc98e9f7b9a0c83" providerId="LiveId" clId="{DB9A0BC2-0C3B-44DC-8F83-870269496149}" dt="2025-03-25T06:15:04.103" v="214" actId="164"/>
          <ac:spMkLst>
            <pc:docMk/>
            <pc:sldMk cId="4127842978" sldId="265"/>
            <ac:spMk id="15" creationId="{DDB33468-D7F6-BF5C-03CA-B3436284374A}"/>
          </ac:spMkLst>
        </pc:spChg>
        <pc:spChg chg="add mod">
          <ac:chgData name="kyung Duk Ko" userId="9fc98e9f7b9a0c83" providerId="LiveId" clId="{DB9A0BC2-0C3B-44DC-8F83-870269496149}" dt="2025-03-25T06:28:36.590" v="263" actId="164"/>
          <ac:spMkLst>
            <pc:docMk/>
            <pc:sldMk cId="4127842978" sldId="265"/>
            <ac:spMk id="18" creationId="{5837BD0D-B78D-9796-EA79-8BC777A93916}"/>
          </ac:spMkLst>
        </pc:spChg>
        <pc:spChg chg="add mod">
          <ac:chgData name="kyung Duk Ko" userId="9fc98e9f7b9a0c83" providerId="LiveId" clId="{DB9A0BC2-0C3B-44DC-8F83-870269496149}" dt="2025-03-25T06:28:36.590" v="263" actId="164"/>
          <ac:spMkLst>
            <pc:docMk/>
            <pc:sldMk cId="4127842978" sldId="265"/>
            <ac:spMk id="19" creationId="{1AE531CC-E7BD-0539-4680-9E059ED6078D}"/>
          </ac:spMkLst>
        </pc:spChg>
        <pc:spChg chg="add mod">
          <ac:chgData name="kyung Duk Ko" userId="9fc98e9f7b9a0c83" providerId="LiveId" clId="{DB9A0BC2-0C3B-44DC-8F83-870269496149}" dt="2025-03-25T06:28:36.590" v="263" actId="164"/>
          <ac:spMkLst>
            <pc:docMk/>
            <pc:sldMk cId="4127842978" sldId="265"/>
            <ac:spMk id="20" creationId="{969A8ED2-0857-3EB2-FB52-3FD62D7768F0}"/>
          </ac:spMkLst>
        </pc:spChg>
        <pc:spChg chg="add mod">
          <ac:chgData name="kyung Duk Ko" userId="9fc98e9f7b9a0c83" providerId="LiveId" clId="{DB9A0BC2-0C3B-44DC-8F83-870269496149}" dt="2025-03-25T06:28:36.590" v="263" actId="164"/>
          <ac:spMkLst>
            <pc:docMk/>
            <pc:sldMk cId="4127842978" sldId="265"/>
            <ac:spMk id="21" creationId="{78A13615-954D-A67F-6CDF-6E6194D24BAD}"/>
          </ac:spMkLst>
        </pc:spChg>
        <pc:spChg chg="add mod">
          <ac:chgData name="kyung Duk Ko" userId="9fc98e9f7b9a0c83" providerId="LiveId" clId="{DB9A0BC2-0C3B-44DC-8F83-870269496149}" dt="2025-03-25T06:30:08.901" v="300" actId="164"/>
          <ac:spMkLst>
            <pc:docMk/>
            <pc:sldMk cId="4127842978" sldId="265"/>
            <ac:spMk id="24" creationId="{18002B5D-179F-7CD0-E85B-DF789A2A8A98}"/>
          </ac:spMkLst>
        </pc:spChg>
        <pc:spChg chg="add mod">
          <ac:chgData name="kyung Duk Ko" userId="9fc98e9f7b9a0c83" providerId="LiveId" clId="{DB9A0BC2-0C3B-44DC-8F83-870269496149}" dt="2025-03-25T06:30:08.901" v="300" actId="164"/>
          <ac:spMkLst>
            <pc:docMk/>
            <pc:sldMk cId="4127842978" sldId="265"/>
            <ac:spMk id="25" creationId="{043FF1AC-8C5B-41B9-6EFC-8419D152ADB1}"/>
          </ac:spMkLst>
        </pc:spChg>
        <pc:spChg chg="add mod">
          <ac:chgData name="kyung Duk Ko" userId="9fc98e9f7b9a0c83" providerId="LiveId" clId="{DB9A0BC2-0C3B-44DC-8F83-870269496149}" dt="2025-03-25T06:30:08.901" v="300" actId="164"/>
          <ac:spMkLst>
            <pc:docMk/>
            <pc:sldMk cId="4127842978" sldId="265"/>
            <ac:spMk id="26" creationId="{160E2846-9842-B1D6-8CE1-C9ECC6B8DF02}"/>
          </ac:spMkLst>
        </pc:spChg>
        <pc:spChg chg="add mod">
          <ac:chgData name="kyung Duk Ko" userId="9fc98e9f7b9a0c83" providerId="LiveId" clId="{DB9A0BC2-0C3B-44DC-8F83-870269496149}" dt="2025-03-25T06:30:08.901" v="300" actId="164"/>
          <ac:spMkLst>
            <pc:docMk/>
            <pc:sldMk cId="4127842978" sldId="265"/>
            <ac:spMk id="27" creationId="{6901F3F7-65BA-52DF-10F3-86CFF146137F}"/>
          </ac:spMkLst>
        </pc:spChg>
        <pc:spChg chg="add mod">
          <ac:chgData name="kyung Duk Ko" userId="9fc98e9f7b9a0c83" providerId="LiveId" clId="{DB9A0BC2-0C3B-44DC-8F83-870269496149}" dt="2025-03-25T06:30:08.901" v="300" actId="164"/>
          <ac:spMkLst>
            <pc:docMk/>
            <pc:sldMk cId="4127842978" sldId="265"/>
            <ac:spMk id="28" creationId="{50774669-2FD3-F79D-8F01-9BFA1711DB65}"/>
          </ac:spMkLst>
        </pc:spChg>
        <pc:spChg chg="add mod">
          <ac:chgData name="kyung Duk Ko" userId="9fc98e9f7b9a0c83" providerId="LiveId" clId="{DB9A0BC2-0C3B-44DC-8F83-870269496149}" dt="2025-03-25T06:30:24.266" v="302" actId="255"/>
          <ac:spMkLst>
            <pc:docMk/>
            <pc:sldMk cId="4127842978" sldId="265"/>
            <ac:spMk id="29" creationId="{617EB23A-94C2-2C94-2291-2B4134FFADD7}"/>
          </ac:spMkLst>
        </pc:spChg>
        <pc:spChg chg="add mod">
          <ac:chgData name="kyung Duk Ko" userId="9fc98e9f7b9a0c83" providerId="LiveId" clId="{DB9A0BC2-0C3B-44DC-8F83-870269496149}" dt="2025-03-25T06:36:35.024" v="477" actId="164"/>
          <ac:spMkLst>
            <pc:docMk/>
            <pc:sldMk cId="4127842978" sldId="265"/>
            <ac:spMk id="31" creationId="{65C93656-6ED9-D7A3-12D1-18555621D8C5}"/>
          </ac:spMkLst>
        </pc:spChg>
        <pc:spChg chg="add mod">
          <ac:chgData name="kyung Duk Ko" userId="9fc98e9f7b9a0c83" providerId="LiveId" clId="{DB9A0BC2-0C3B-44DC-8F83-870269496149}" dt="2025-03-25T06:36:35.024" v="477" actId="164"/>
          <ac:spMkLst>
            <pc:docMk/>
            <pc:sldMk cId="4127842978" sldId="265"/>
            <ac:spMk id="32" creationId="{C7ED241B-E707-3BD9-5457-A8BD8849C844}"/>
          </ac:spMkLst>
        </pc:spChg>
        <pc:grpChg chg="add mod">
          <ac:chgData name="kyung Duk Ko" userId="9fc98e9f7b9a0c83" providerId="LiveId" clId="{DB9A0BC2-0C3B-44DC-8F83-870269496149}" dt="2025-03-25T06:15:04.103" v="214" actId="164"/>
          <ac:grpSpMkLst>
            <pc:docMk/>
            <pc:sldMk cId="4127842978" sldId="265"/>
            <ac:grpSpMk id="8" creationId="{C13C8D5C-88D2-0A1B-F3FD-7E7B7869CFD4}"/>
          </ac:grpSpMkLst>
        </pc:grpChg>
        <pc:grpChg chg="add mod">
          <ac:chgData name="kyung Duk Ko" userId="9fc98e9f7b9a0c83" providerId="LiveId" clId="{DB9A0BC2-0C3B-44DC-8F83-870269496149}" dt="2025-03-25T06:15:04.103" v="214" actId="164"/>
          <ac:grpSpMkLst>
            <pc:docMk/>
            <pc:sldMk cId="4127842978" sldId="265"/>
            <ac:grpSpMk id="9" creationId="{4D91EBDE-D6B6-6B2F-A842-842DA4DF9DBF}"/>
          </ac:grpSpMkLst>
        </pc:grpChg>
        <pc:grpChg chg="add mod">
          <ac:chgData name="kyung Duk Ko" userId="9fc98e9f7b9a0c83" providerId="LiveId" clId="{DB9A0BC2-0C3B-44DC-8F83-870269496149}" dt="2025-03-25T06:28:36.590" v="263" actId="164"/>
          <ac:grpSpMkLst>
            <pc:docMk/>
            <pc:sldMk cId="4127842978" sldId="265"/>
            <ac:grpSpMk id="16" creationId="{813619F9-27AE-37EE-F8C0-17CB9283E42B}"/>
          </ac:grpSpMkLst>
        </pc:grpChg>
        <pc:grpChg chg="add mod">
          <ac:chgData name="kyung Duk Ko" userId="9fc98e9f7b9a0c83" providerId="LiveId" clId="{DB9A0BC2-0C3B-44DC-8F83-870269496149}" dt="2025-03-25T06:28:36.590" v="263" actId="164"/>
          <ac:grpSpMkLst>
            <pc:docMk/>
            <pc:sldMk cId="4127842978" sldId="265"/>
            <ac:grpSpMk id="22" creationId="{F2197F6C-0C0A-1CE8-B5C1-256DB925F71A}"/>
          </ac:grpSpMkLst>
        </pc:grpChg>
        <pc:grpChg chg="add mod">
          <ac:chgData name="kyung Duk Ko" userId="9fc98e9f7b9a0c83" providerId="LiveId" clId="{DB9A0BC2-0C3B-44DC-8F83-870269496149}" dt="2025-03-25T06:36:35.024" v="477" actId="164"/>
          <ac:grpSpMkLst>
            <pc:docMk/>
            <pc:sldMk cId="4127842978" sldId="265"/>
            <ac:grpSpMk id="30" creationId="{B7BCAE9F-0486-CF01-67FF-36F2E3356BAC}"/>
          </ac:grpSpMkLst>
        </pc:grpChg>
        <pc:grpChg chg="add mod">
          <ac:chgData name="kyung Duk Ko" userId="9fc98e9f7b9a0c83" providerId="LiveId" clId="{DB9A0BC2-0C3B-44DC-8F83-870269496149}" dt="2025-03-25T06:36:35.024" v="477" actId="164"/>
          <ac:grpSpMkLst>
            <pc:docMk/>
            <pc:sldMk cId="4127842978" sldId="265"/>
            <ac:grpSpMk id="33" creationId="{857EDC92-1E63-CFDF-DB8E-313F09AE7F66}"/>
          </ac:grpSpMkLst>
        </pc:grpChg>
        <pc:picChg chg="add mod">
          <ac:chgData name="kyung Duk Ko" userId="9fc98e9f7b9a0c83" providerId="LiveId" clId="{DB9A0BC2-0C3B-44DC-8F83-870269496149}" dt="2025-03-25T06:15:04.103" v="214" actId="164"/>
          <ac:picMkLst>
            <pc:docMk/>
            <pc:sldMk cId="4127842978" sldId="265"/>
            <ac:picMk id="4" creationId="{2FD70996-DC71-29B0-D22E-82CB5817026E}"/>
          </ac:picMkLst>
        </pc:picChg>
        <pc:picChg chg="add mod">
          <ac:chgData name="kyung Duk Ko" userId="9fc98e9f7b9a0c83" providerId="LiveId" clId="{DB9A0BC2-0C3B-44DC-8F83-870269496149}" dt="2025-03-25T06:13:16.841" v="193" actId="164"/>
          <ac:picMkLst>
            <pc:docMk/>
            <pc:sldMk cId="4127842978" sldId="265"/>
            <ac:picMk id="5" creationId="{51C110C5-5B30-913F-4798-A87F97B5E7AF}"/>
          </ac:picMkLst>
        </pc:picChg>
        <pc:picChg chg="add mod">
          <ac:chgData name="kyung Duk Ko" userId="9fc98e9f7b9a0c83" providerId="LiveId" clId="{DB9A0BC2-0C3B-44DC-8F83-870269496149}" dt="2025-03-25T06:15:04.103" v="214" actId="164"/>
          <ac:picMkLst>
            <pc:docMk/>
            <pc:sldMk cId="4127842978" sldId="265"/>
            <ac:picMk id="6" creationId="{2B63F624-927C-EAB8-88EF-4017E1C183C9}"/>
          </ac:picMkLst>
        </pc:picChg>
        <pc:picChg chg="mod">
          <ac:chgData name="kyung Duk Ko" userId="9fc98e9f7b9a0c83" providerId="LiveId" clId="{DB9A0BC2-0C3B-44DC-8F83-870269496149}" dt="2025-03-25T06:13:22.677" v="195"/>
          <ac:picMkLst>
            <pc:docMk/>
            <pc:sldMk cId="4127842978" sldId="265"/>
            <ac:picMk id="10" creationId="{AE723E00-10FA-34A5-AAF2-CED0382EAF16}"/>
          </ac:picMkLst>
        </pc:picChg>
        <pc:picChg chg="add mod">
          <ac:chgData name="kyung Duk Ko" userId="9fc98e9f7b9a0c83" providerId="LiveId" clId="{DB9A0BC2-0C3B-44DC-8F83-870269496149}" dt="2025-03-25T06:36:35.024" v="477" actId="164"/>
          <ac:picMkLst>
            <pc:docMk/>
            <pc:sldMk cId="4127842978" sldId="265"/>
            <ac:picMk id="17" creationId="{D42880CE-101A-0E1B-269F-94BF822037C0}"/>
          </ac:picMkLst>
        </pc:picChg>
        <pc:picChg chg="add mod">
          <ac:chgData name="kyung Duk Ko" userId="9fc98e9f7b9a0c83" providerId="LiveId" clId="{DB9A0BC2-0C3B-44DC-8F83-870269496149}" dt="2025-03-25T06:30:08.901" v="300" actId="164"/>
          <ac:picMkLst>
            <pc:docMk/>
            <pc:sldMk cId="4127842978" sldId="265"/>
            <ac:picMk id="23" creationId="{3FF4B71C-2E71-F690-B781-2C2E218C8A64}"/>
          </ac:picMkLst>
        </pc:picChg>
      </pc:sldChg>
      <pc:sldChg chg="del">
        <pc:chgData name="kyung Duk Ko" userId="9fc98e9f7b9a0c83" providerId="LiveId" clId="{DB9A0BC2-0C3B-44DC-8F83-870269496149}" dt="2025-03-25T06:36:42.583" v="480" actId="47"/>
        <pc:sldMkLst>
          <pc:docMk/>
          <pc:sldMk cId="2828745366" sldId="266"/>
        </pc:sldMkLst>
      </pc:sldChg>
      <pc:sldChg chg="del">
        <pc:chgData name="kyung Duk Ko" userId="9fc98e9f7b9a0c83" providerId="LiveId" clId="{DB9A0BC2-0C3B-44DC-8F83-870269496149}" dt="2025-03-25T06:36:41.504" v="479" actId="47"/>
        <pc:sldMkLst>
          <pc:docMk/>
          <pc:sldMk cId="1195822584" sldId="267"/>
        </pc:sldMkLst>
      </pc:sldChg>
      <pc:sldChg chg="modSp mod">
        <pc:chgData name="kyung Duk Ko" userId="9fc98e9f7b9a0c83" providerId="LiveId" clId="{DB9A0BC2-0C3B-44DC-8F83-870269496149}" dt="2025-03-25T06:37:12.590" v="482"/>
        <pc:sldMkLst>
          <pc:docMk/>
          <pc:sldMk cId="3977111164" sldId="268"/>
        </pc:sldMkLst>
        <pc:spChg chg="mod">
          <ac:chgData name="kyung Duk Ko" userId="9fc98e9f7b9a0c83" providerId="LiveId" clId="{DB9A0BC2-0C3B-44DC-8F83-870269496149}" dt="2025-03-25T06:33:06.683" v="428" actId="6549"/>
          <ac:spMkLst>
            <pc:docMk/>
            <pc:sldMk cId="3977111164" sldId="268"/>
            <ac:spMk id="2" creationId="{6A1E4D34-6CB3-412B-B510-8060FAEFB1E9}"/>
          </ac:spMkLst>
        </pc:spChg>
        <pc:spChg chg="mod">
          <ac:chgData name="kyung Duk Ko" userId="9fc98e9f7b9a0c83" providerId="LiveId" clId="{DB9A0BC2-0C3B-44DC-8F83-870269496149}" dt="2025-03-25T06:33:24.018" v="430"/>
          <ac:spMkLst>
            <pc:docMk/>
            <pc:sldMk cId="3977111164" sldId="268"/>
            <ac:spMk id="3" creationId="{DC8CEF85-DA37-85E3-BB3C-116F8CE31561}"/>
          </ac:spMkLst>
        </pc:spChg>
        <pc:graphicFrameChg chg="mod">
          <ac:chgData name="kyung Duk Ko" userId="9fc98e9f7b9a0c83" providerId="LiveId" clId="{DB9A0BC2-0C3B-44DC-8F83-870269496149}" dt="2025-03-25T06:37:12.590" v="482"/>
          <ac:graphicFrameMkLst>
            <pc:docMk/>
            <pc:sldMk cId="3977111164" sldId="268"/>
            <ac:graphicFrameMk id="4" creationId="{A6ED4929-F46F-419A-C63B-955195D2A34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7AE97D-00DA-ADCD-3488-75704D6D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B90B9A7-211B-8CB8-3C91-77982CB1C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28B17B-9E27-9404-49C2-A545401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3FFDED-912A-A5C3-8554-859E3135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AE9426-4795-2482-12CE-BFD41C7E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8A285C-0D93-729F-F45B-FCEFA1609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576"/>
            <a:ext cx="10515600" cy="6689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3A5CD-F3E4-F3F3-E3BD-C8038B1B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515600" cy="51087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4018BF-19C4-D245-B080-FACBA0D0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A2C199-6FDC-6A88-C0C4-0FCC526E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0541A-7458-1CF3-AB2D-F603D8CDE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1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1EA1F-4A8A-2429-C308-FC94EDB7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CA8042-B75E-BF8A-BC98-EDF1440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9C0A3-604C-5D94-BE2C-D0004C5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CE719-7698-39DA-C470-07DF2F65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867E-AA14-6F83-CE81-87025E5B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7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59A40-83B2-CA49-EFAB-190B2221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D1A598-5755-A5BB-80DA-019D1978A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796AE4A-3145-14D6-2B73-E5A46C63F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46CF0A-25DD-182A-CC00-425E64A3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792C91-2C34-820B-041F-03D156B6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4C1CA0-A50A-7C9B-BC20-E08EC785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2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D1230-6F05-19E0-1EEF-2569103A4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067834-64E0-2020-8194-0493ECF53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AE9103-F467-9C2B-3CCC-57A45F66A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4A67E7-7570-8999-BA0A-68DEAD553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04D5002-CFB1-DA01-A7F7-D2D35578F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FF8159A-7962-9C94-052F-42B65079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251152-AC49-7296-8521-C1E0D808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3258AC-E837-D1A8-B5BE-D2CCB1EE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6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72F4F-F84F-3F30-07F2-E32C28AC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B39097-679E-E92E-BAD2-038D946B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ACC6321-0EF9-256A-6890-240F7BE8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0897CD-8097-C3B6-32FD-F645512D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40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DCC08B-5469-4963-0597-30E83488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8DC184-053B-2511-7FAA-60B03207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D357A-839F-DC9C-F7D4-AA0E0031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8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6F19D-7F27-9910-E28A-8C27C48E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5801B-D625-D387-2AB1-9EAD274A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50AB1C-EF12-FD42-9563-6B7A2CEF5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2EED9A-7B16-463D-06FC-5943227C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C39404-5A0E-A84B-8C12-05AD607E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4052DC-0655-3279-7754-86DB2271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534918-5EC5-4F28-7D2B-007533EA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F9792CF-6A8A-EF91-5555-FBBD9C8D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A293CC-5375-5809-8323-C79C3E843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851E19-F1AB-914F-4DEA-1D4E3E28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8AA11DE-EB70-0521-DE06-29B3B17F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EA132B-80C5-809A-EC49-447B073F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41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526F79-5990-09CE-3E5A-FADA4014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297CC-70AE-E13E-E51F-73BC081B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4B51A2-27B4-2C72-1206-7BBFFC61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C963F6-33A1-65F8-6C54-3DC98212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87AC9E-667B-6AF3-E38F-BD56165F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29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8AE1F95-1815-A3B1-7BE5-FA5978027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01E7CB7-65ED-8961-654C-466759DCC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97E3-C85D-5862-5269-76B90C74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E8F01E-A2A4-8D81-AAD5-B44EA08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577C6-D192-19FA-2BD7-0F635477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5ABEDAC-71F1-88A0-DEA0-40563736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028483-8967-67AA-ABD8-AE23C7590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8040D-B20E-AC8A-15B8-C4C2D229A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A2B57-32A3-4816-A3BF-931DF2D69211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42CDCF-999C-67D5-AEC4-EE926508C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BE5B76-364E-D88E-1574-EC058B62E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413DF-AD54-425D-A348-E6C37D51ED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Microsoft_Excel_97-2003_Worksheet.xls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65E9BA-39A3-8C88-B866-4DB2506E1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491" y="1122363"/>
            <a:ext cx="10981854" cy="2387600"/>
          </a:xfrm>
        </p:spPr>
        <p:txBody>
          <a:bodyPr anchor="ctr">
            <a:normAutofit/>
          </a:bodyPr>
          <a:lstStyle/>
          <a:p>
            <a:r>
              <a:rPr lang="en-US" altLang="ko-KR" sz="2000" dirty="0"/>
              <a:t>“ add or disappear setting function for Google Searching Icon on Home Screen”  </a:t>
            </a:r>
            <a:br>
              <a:rPr lang="en-US" altLang="ko-KR" sz="2000" dirty="0"/>
            </a:br>
            <a:r>
              <a:rPr lang="en-US" altLang="ko-KR" sz="2000" dirty="0"/>
              <a:t>“</a:t>
            </a:r>
            <a:r>
              <a:rPr lang="ko-KR" altLang="en-US" sz="2000" dirty="0"/>
              <a:t>홈 화면에서 </a:t>
            </a:r>
            <a:r>
              <a:rPr lang="en-US" altLang="ko-KR" sz="2000" dirty="0"/>
              <a:t>Google </a:t>
            </a:r>
            <a:r>
              <a:rPr lang="ko-KR" altLang="en-US" sz="2000" dirty="0"/>
              <a:t>검색 아이콘에 대한 설정 기능 추가 또는 삭제</a:t>
            </a:r>
            <a:r>
              <a:rPr lang="en-US" altLang="ko-KR" sz="2000" dirty="0"/>
              <a:t>”</a:t>
            </a:r>
            <a:endParaRPr lang="ko-KR" altLang="en-US" sz="20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BDEA9F-D069-1E05-DCBB-90038E19C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7652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 English</a:t>
            </a:r>
          </a:p>
          <a:p>
            <a:r>
              <a:rPr lang="en-US" altLang="ko-KR" sz="2000" dirty="0">
                <a:solidFill>
                  <a:srgbClr val="000000"/>
                </a:solidFill>
                <a:latin typeface="noto"/>
              </a:rPr>
              <a:t>Korean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4846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A4BC5-F7B2-CC8D-A633-9CD1D822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26A5E7-8FD2-898F-A606-F67860EE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About “Google Searching Icon on Home Screen “ </a:t>
            </a:r>
            <a:endParaRPr lang="ko-KR" altLang="en-US" sz="36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4C768E-D31D-9D4A-849D-6FAE0884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224"/>
            <a:ext cx="10881852" cy="5108739"/>
          </a:xfrm>
        </p:spPr>
        <p:txBody>
          <a:bodyPr/>
          <a:lstStyle/>
          <a:p>
            <a:r>
              <a:rPr lang="en-US" altLang="ko-KR" sz="2800" dirty="0"/>
              <a:t>add or disappear setting function of “setting” Icon is needed.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ko-KR" dirty="0"/>
              <a:t>Reasons why?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srgbClr val="00B0F0"/>
                </a:solidFill>
              </a:rPr>
              <a:t>NEXO usually provide Customer’s Full-Size Logo on the center of Home Screen</a:t>
            </a:r>
            <a:endParaRPr lang="ko-KR" altLang="en-US" dirty="0">
              <a:solidFill>
                <a:srgbClr val="00B0F0"/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2197F6C-0C0A-1CE8-B5C1-256DB925F71A}"/>
              </a:ext>
            </a:extLst>
          </p:cNvPr>
          <p:cNvGrpSpPr/>
          <p:nvPr/>
        </p:nvGrpSpPr>
        <p:grpSpPr>
          <a:xfrm>
            <a:off x="633571" y="2371039"/>
            <a:ext cx="7851668" cy="4391803"/>
            <a:chOff x="633571" y="2371039"/>
            <a:chExt cx="7851668" cy="4391803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813619F9-27AE-37EE-F8C0-17CB9283E42B}"/>
                </a:ext>
              </a:extLst>
            </p:cNvPr>
            <p:cNvGrpSpPr/>
            <p:nvPr/>
          </p:nvGrpSpPr>
          <p:grpSpPr>
            <a:xfrm>
              <a:off x="633571" y="2808737"/>
              <a:ext cx="7851668" cy="3582231"/>
              <a:chOff x="279609" y="2464608"/>
              <a:chExt cx="8893888" cy="3997810"/>
            </a:xfrm>
          </p:grpSpPr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2FD70996-DC71-29B0-D22E-82CB58170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6832" y="2464608"/>
                <a:ext cx="3449786" cy="1928784"/>
              </a:xfrm>
              <a:prstGeom prst="rect">
                <a:avLst/>
              </a:prstGeom>
            </p:spPr>
          </p:pic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2B63F624-927C-EAB8-88EF-4017E1C18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47856" y="4533634"/>
                <a:ext cx="3449786" cy="1928784"/>
              </a:xfrm>
              <a:prstGeom prst="rect">
                <a:avLst/>
              </a:prstGeom>
            </p:spPr>
          </p:pic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C13C8D5C-88D2-0A1B-F3FD-7E7B7869CFD4}"/>
                  </a:ext>
                </a:extLst>
              </p:cNvPr>
              <p:cNvGrpSpPr/>
              <p:nvPr/>
            </p:nvGrpSpPr>
            <p:grpSpPr>
              <a:xfrm>
                <a:off x="5147856" y="2464608"/>
                <a:ext cx="3449786" cy="1928784"/>
                <a:chOff x="4932746" y="1748485"/>
                <a:chExt cx="3449786" cy="1928784"/>
              </a:xfrm>
            </p:grpSpPr>
            <p:pic>
              <p:nvPicPr>
                <p:cNvPr id="5" name="그림 4">
                  <a:extLst>
                    <a:ext uri="{FF2B5EF4-FFF2-40B4-BE49-F238E27FC236}">
                      <a16:creationId xmlns:a16="http://schemas.microsoft.com/office/drawing/2014/main" id="{51C110C5-5B30-913F-4798-A87F97B5E7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932746" y="1748485"/>
                  <a:ext cx="3449786" cy="1928784"/>
                </a:xfrm>
                <a:prstGeom prst="rect">
                  <a:avLst/>
                </a:prstGeom>
              </p:spPr>
            </p:pic>
            <p:sp>
              <p:nvSpPr>
                <p:cNvPr id="7" name="사각형: 둥근 모서리 6">
                  <a:extLst>
                    <a:ext uri="{FF2B5EF4-FFF2-40B4-BE49-F238E27FC236}">
                      <a16:creationId xmlns:a16="http://schemas.microsoft.com/office/drawing/2014/main" id="{FA8D4456-C3F7-EAEB-49AB-43268F08792A}"/>
                    </a:ext>
                  </a:extLst>
                </p:cNvPr>
                <p:cNvSpPr/>
                <p:nvPr/>
              </p:nvSpPr>
              <p:spPr>
                <a:xfrm>
                  <a:off x="5574890" y="2133601"/>
                  <a:ext cx="2182762" cy="235973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4D91EBDE-D6B6-6B2F-A842-842DA4DF9DBF}"/>
                  </a:ext>
                </a:extLst>
              </p:cNvPr>
              <p:cNvGrpSpPr/>
              <p:nvPr/>
            </p:nvGrpSpPr>
            <p:grpSpPr>
              <a:xfrm>
                <a:off x="838200" y="4533634"/>
                <a:ext cx="3449786" cy="1928784"/>
                <a:chOff x="4932746" y="1748485"/>
                <a:chExt cx="3449786" cy="1928784"/>
              </a:xfrm>
            </p:grpSpPr>
            <p:pic>
              <p:nvPicPr>
                <p:cNvPr id="10" name="그림 9">
                  <a:extLst>
                    <a:ext uri="{FF2B5EF4-FFF2-40B4-BE49-F238E27FC236}">
                      <a16:creationId xmlns:a16="http://schemas.microsoft.com/office/drawing/2014/main" id="{AE723E00-10FA-34A5-AAF2-CED0382EAF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932746" y="1748485"/>
                  <a:ext cx="3449786" cy="1928784"/>
                </a:xfrm>
                <a:prstGeom prst="rect">
                  <a:avLst/>
                </a:prstGeom>
              </p:spPr>
            </p:pic>
            <p:sp>
              <p:nvSpPr>
                <p:cNvPr id="11" name="사각형: 둥근 모서리 10">
                  <a:extLst>
                    <a:ext uri="{FF2B5EF4-FFF2-40B4-BE49-F238E27FC236}">
                      <a16:creationId xmlns:a16="http://schemas.microsoft.com/office/drawing/2014/main" id="{9800E979-D4B8-DFC7-802F-C5C7CFA40C9F}"/>
                    </a:ext>
                  </a:extLst>
                </p:cNvPr>
                <p:cNvSpPr/>
                <p:nvPr/>
              </p:nvSpPr>
              <p:spPr>
                <a:xfrm>
                  <a:off x="5574890" y="2133601"/>
                  <a:ext cx="2182762" cy="235973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2" name="화살표: 오른쪽 11">
                <a:extLst>
                  <a:ext uri="{FF2B5EF4-FFF2-40B4-BE49-F238E27FC236}">
                    <a16:creationId xmlns:a16="http://schemas.microsoft.com/office/drawing/2014/main" id="{047D9E56-6538-FDA2-8B43-F1ED868B2AA0}"/>
                  </a:ext>
                </a:extLst>
              </p:cNvPr>
              <p:cNvSpPr/>
              <p:nvPr/>
            </p:nvSpPr>
            <p:spPr>
              <a:xfrm>
                <a:off x="4375315" y="3293806"/>
                <a:ext cx="693843" cy="28513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화살표: 왼쪽으로 구부러짐 12">
                <a:extLst>
                  <a:ext uri="{FF2B5EF4-FFF2-40B4-BE49-F238E27FC236}">
                    <a16:creationId xmlns:a16="http://schemas.microsoft.com/office/drawing/2014/main" id="{8CD2395D-D7F8-EA65-6AE7-3A7EE969C5F4}"/>
                  </a:ext>
                </a:extLst>
              </p:cNvPr>
              <p:cNvSpPr/>
              <p:nvPr/>
            </p:nvSpPr>
            <p:spPr>
              <a:xfrm>
                <a:off x="8597642" y="3519948"/>
                <a:ext cx="575855" cy="2172929"/>
              </a:xfrm>
              <a:prstGeom prst="curvedLef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화살표: 왼쪽 13">
                <a:extLst>
                  <a:ext uri="{FF2B5EF4-FFF2-40B4-BE49-F238E27FC236}">
                    <a16:creationId xmlns:a16="http://schemas.microsoft.com/office/drawing/2014/main" id="{0406CA0E-6B49-25E7-10D7-43595753760A}"/>
                  </a:ext>
                </a:extLst>
              </p:cNvPr>
              <p:cNvSpPr/>
              <p:nvPr/>
            </p:nvSpPr>
            <p:spPr>
              <a:xfrm>
                <a:off x="4392532" y="5375953"/>
                <a:ext cx="693843" cy="24414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화살표: 왼쪽으로 구부러짐 14">
                <a:extLst>
                  <a:ext uri="{FF2B5EF4-FFF2-40B4-BE49-F238E27FC236}">
                    <a16:creationId xmlns:a16="http://schemas.microsoft.com/office/drawing/2014/main" id="{DDB33468-D7F6-BF5C-03CA-B3436284374A}"/>
                  </a:ext>
                </a:extLst>
              </p:cNvPr>
              <p:cNvSpPr/>
              <p:nvPr/>
            </p:nvSpPr>
            <p:spPr>
              <a:xfrm rot="10800000">
                <a:off x="279609" y="3233484"/>
                <a:ext cx="575855" cy="2172929"/>
              </a:xfrm>
              <a:prstGeom prst="curvedLef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37BD0D-B78D-9796-EA79-8BC777A93916}"/>
                </a:ext>
              </a:extLst>
            </p:cNvPr>
            <p:cNvSpPr txBox="1"/>
            <p:nvPr/>
          </p:nvSpPr>
          <p:spPr>
            <a:xfrm>
              <a:off x="2147400" y="2412492"/>
              <a:ext cx="1197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Appeared</a:t>
              </a:r>
              <a:endParaRPr lang="ko-KR" alt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E531CC-E7BD-0539-4680-9E059ED6078D}"/>
                </a:ext>
              </a:extLst>
            </p:cNvPr>
            <p:cNvSpPr txBox="1"/>
            <p:nvPr/>
          </p:nvSpPr>
          <p:spPr>
            <a:xfrm>
              <a:off x="5946556" y="2371039"/>
              <a:ext cx="1486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Disappeared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9A8ED2-0857-3EB2-FB52-3FD62D7768F0}"/>
                </a:ext>
              </a:extLst>
            </p:cNvPr>
            <p:cNvSpPr txBox="1"/>
            <p:nvPr/>
          </p:nvSpPr>
          <p:spPr>
            <a:xfrm>
              <a:off x="2254543" y="6331965"/>
              <a:ext cx="1486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Disappeared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8A13615-954D-A67F-6CDF-6E6194D24BAD}"/>
                </a:ext>
              </a:extLst>
            </p:cNvPr>
            <p:cNvSpPr txBox="1"/>
            <p:nvPr/>
          </p:nvSpPr>
          <p:spPr>
            <a:xfrm>
              <a:off x="5985062" y="6393510"/>
              <a:ext cx="1197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Appeared</a:t>
              </a:r>
              <a:endParaRPr lang="ko-KR" altLang="en-US" dirty="0"/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857EDC92-1E63-CFDF-DB8E-313F09AE7F66}"/>
              </a:ext>
            </a:extLst>
          </p:cNvPr>
          <p:cNvGrpSpPr/>
          <p:nvPr/>
        </p:nvGrpSpPr>
        <p:grpSpPr>
          <a:xfrm>
            <a:off x="8681696" y="2480316"/>
            <a:ext cx="3435637" cy="3457073"/>
            <a:chOff x="8681696" y="2480316"/>
            <a:chExt cx="3435637" cy="3457073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D42880CE-101A-0E1B-269F-94BF82203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660" t="26667" r="7176" b="32381"/>
            <a:stretch/>
          </p:blipFill>
          <p:spPr>
            <a:xfrm>
              <a:off x="9601820" y="2480316"/>
              <a:ext cx="954536" cy="1017371"/>
            </a:xfrm>
            <a:prstGeom prst="rect">
              <a:avLst/>
            </a:prstGeom>
          </p:spPr>
        </p:pic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B7BCAE9F-0486-CF01-67FF-36F2E3356BAC}"/>
                </a:ext>
              </a:extLst>
            </p:cNvPr>
            <p:cNvGrpSpPr/>
            <p:nvPr/>
          </p:nvGrpSpPr>
          <p:grpSpPr>
            <a:xfrm>
              <a:off x="8681696" y="4078145"/>
              <a:ext cx="3435637" cy="1859244"/>
              <a:chOff x="8697592" y="3101266"/>
              <a:chExt cx="4423596" cy="2316177"/>
            </a:xfrm>
          </p:grpSpPr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3FF4B71C-2E71-F690-B781-2C2E218C8A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4113" t="13912" r="31290" b="8238"/>
              <a:stretch/>
            </p:blipFill>
            <p:spPr>
              <a:xfrm>
                <a:off x="8697592" y="3101266"/>
                <a:ext cx="3515810" cy="2316177"/>
              </a:xfrm>
              <a:prstGeom prst="rect">
                <a:avLst/>
              </a:prstGeom>
            </p:spPr>
          </p:pic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18002B5D-179F-7CD0-E85B-DF789A2A8A98}"/>
                  </a:ext>
                </a:extLst>
              </p:cNvPr>
              <p:cNvSpPr/>
              <p:nvPr/>
            </p:nvSpPr>
            <p:spPr>
              <a:xfrm>
                <a:off x="10004368" y="3343921"/>
                <a:ext cx="1265019" cy="56589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100" dirty="0"/>
                  <a:t>Google Searching Icon</a:t>
                </a:r>
                <a:endParaRPr lang="ko-KR" altLang="en-US" sz="1100" dirty="0"/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043FF1AC-8C5B-41B9-6EFC-8419D152ADB1}"/>
                  </a:ext>
                </a:extLst>
              </p:cNvPr>
              <p:cNvSpPr/>
              <p:nvPr/>
            </p:nvSpPr>
            <p:spPr>
              <a:xfrm>
                <a:off x="11312286" y="3410721"/>
                <a:ext cx="846690" cy="20771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160E2846-9842-B1D6-8CE1-C9ECC6B8DF02}"/>
                  </a:ext>
                </a:extLst>
              </p:cNvPr>
              <p:cNvSpPr/>
              <p:nvPr/>
            </p:nvSpPr>
            <p:spPr>
              <a:xfrm>
                <a:off x="11878987" y="3417452"/>
                <a:ext cx="190945" cy="20771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6901F3F7-65BA-52DF-10F3-86CFF146137F}"/>
                  </a:ext>
                </a:extLst>
              </p:cNvPr>
              <p:cNvSpPr/>
              <p:nvPr/>
            </p:nvSpPr>
            <p:spPr>
              <a:xfrm>
                <a:off x="11343640" y="3720176"/>
                <a:ext cx="846690" cy="20771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타원 27">
                <a:extLst>
                  <a:ext uri="{FF2B5EF4-FFF2-40B4-BE49-F238E27FC236}">
                    <a16:creationId xmlns:a16="http://schemas.microsoft.com/office/drawing/2014/main" id="{50774669-2FD3-F79D-8F01-9BFA1711DB65}"/>
                  </a:ext>
                </a:extLst>
              </p:cNvPr>
              <p:cNvSpPr/>
              <p:nvPr/>
            </p:nvSpPr>
            <p:spPr>
              <a:xfrm>
                <a:off x="11454977" y="3720176"/>
                <a:ext cx="190945" cy="20771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17EB23A-94C2-2C94-2291-2B4134FFADD7}"/>
                  </a:ext>
                </a:extLst>
              </p:cNvPr>
              <p:cNvSpPr txBox="1"/>
              <p:nvPr/>
            </p:nvSpPr>
            <p:spPr>
              <a:xfrm>
                <a:off x="12217289" y="3276638"/>
                <a:ext cx="903899" cy="7604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100" dirty="0">
                    <a:solidFill>
                      <a:srgbClr val="FFC000"/>
                    </a:solidFill>
                  </a:rPr>
                  <a:t>Active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100" dirty="0">
                    <a:solidFill>
                      <a:srgbClr val="FF0000"/>
                    </a:solidFill>
                  </a:rPr>
                  <a:t>Inactive</a:t>
                </a:r>
                <a:endParaRPr lang="ko-KR" altLang="en-US" sz="11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1" name="화살표: 아래쪽 30">
              <a:extLst>
                <a:ext uri="{FF2B5EF4-FFF2-40B4-BE49-F238E27FC236}">
                  <a16:creationId xmlns:a16="http://schemas.microsoft.com/office/drawing/2014/main" id="{65C93656-6ED9-D7A3-12D1-18555621D8C5}"/>
                </a:ext>
              </a:extLst>
            </p:cNvPr>
            <p:cNvSpPr/>
            <p:nvPr/>
          </p:nvSpPr>
          <p:spPr>
            <a:xfrm>
              <a:off x="10029372" y="3622593"/>
              <a:ext cx="186344" cy="349639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ED241B-E707-3BD9-5457-A8BD8849C844}"/>
                </a:ext>
              </a:extLst>
            </p:cNvPr>
            <p:cNvSpPr txBox="1"/>
            <p:nvPr/>
          </p:nvSpPr>
          <p:spPr>
            <a:xfrm>
              <a:off x="10332915" y="3576557"/>
              <a:ext cx="14334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28600" indent="-228600">
                <a:buFont typeface="+mj-lt"/>
                <a:buAutoNum type="arabicPeriod"/>
              </a:pPr>
              <a:r>
                <a:rPr lang="en-US" altLang="ko-KR" sz="1000" dirty="0"/>
                <a:t>Click Setting Icon</a:t>
              </a:r>
            </a:p>
            <a:p>
              <a:pPr marL="228600" indent="-228600">
                <a:buFont typeface="+mj-lt"/>
                <a:buAutoNum type="arabicPeriod"/>
              </a:pPr>
              <a:r>
                <a:rPr lang="en-US" altLang="ko-KR" sz="1000" dirty="0"/>
                <a:t>Go setting Detail</a:t>
              </a:r>
              <a:endParaRPr lang="ko-KR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78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374F6-82C4-6118-C6B8-FEB33156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1E4D34-6CB3-412B-B510-8060FAEF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200" dirty="0"/>
              <a:t>Requirements :  “Google Searching Icon on Home Screen ” </a:t>
            </a:r>
            <a:r>
              <a:rPr lang="ko-KR" altLang="en-US" sz="3200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8CEF85-DA37-85E3-BB3C-116F8CE3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27"/>
            <a:ext cx="10515600" cy="4351338"/>
          </a:xfrm>
        </p:spPr>
        <p:txBody>
          <a:bodyPr/>
          <a:lstStyle/>
          <a:p>
            <a:r>
              <a:rPr lang="en-US" altLang="ko-KR" dirty="0"/>
              <a:t>Requirements #1 </a:t>
            </a:r>
            <a:r>
              <a:rPr lang="en-US" altLang="ko-KR" sz="2800" dirty="0"/>
              <a:t>add or disappear setting function of “setting” Icon is needed.</a:t>
            </a:r>
          </a:p>
          <a:p>
            <a:r>
              <a:rPr lang="en-US" altLang="ko-KR" dirty="0"/>
              <a:t> </a:t>
            </a:r>
            <a:r>
              <a:rPr lang="ko-KR" altLang="en-US" dirty="0"/>
              <a:t> </a:t>
            </a:r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A6ED4929-F46F-419A-C63B-955195D2A3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665221"/>
              </p:ext>
            </p:extLst>
          </p:nvPr>
        </p:nvGraphicFramePr>
        <p:xfrm>
          <a:off x="1150067" y="1922104"/>
          <a:ext cx="97345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456" imgH="4619798" progId="Excel.Sheet.8">
                  <p:embed/>
                </p:oleObj>
              </mc:Choice>
              <mc:Fallback>
                <p:oleObj name="Worksheet" r:id="rId2" imgW="10296456" imgH="4619798" progId="Excel.Sheet.8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A6ED4929-F46F-419A-C63B-955195D2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0067" y="1922104"/>
                        <a:ext cx="97345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711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77BFE-BDB9-572E-C331-705CAF6D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Appendix(</a:t>
            </a:r>
            <a:r>
              <a:rPr lang="ko-KR" altLang="en-US" dirty="0"/>
              <a:t>첨부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B60826-D6B6-9AD5-E4E8-D5579F7A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356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114</Words>
  <Application>Microsoft Office PowerPoint</Application>
  <PresentationFormat>와이드스크린</PresentationFormat>
  <Paragraphs>20</Paragraphs>
  <Slides>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noto</vt:lpstr>
      <vt:lpstr>맑은 고딕</vt:lpstr>
      <vt:lpstr>Arial</vt:lpstr>
      <vt:lpstr>Wingdings</vt:lpstr>
      <vt:lpstr>Office 테마</vt:lpstr>
      <vt:lpstr>Microsoft Excel 97-2003 워크시트</vt:lpstr>
      <vt:lpstr>“ add or disappear setting function for Google Searching Icon on Home Screen”   “홈 화면에서 Google 검색 아이콘에 대한 설정 기능 추가 또는 삭제”</vt:lpstr>
      <vt:lpstr>About “Google Searching Icon on Home Screen “ </vt:lpstr>
      <vt:lpstr>Requirements :  “Google Searching Icon on Home Screen ”  </vt:lpstr>
      <vt:lpstr>Appendix(첨부)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 Duk Ko</dc:creator>
  <cp:lastModifiedBy>kyung Duk Ko</cp:lastModifiedBy>
  <cp:revision>4</cp:revision>
  <cp:lastPrinted>2025-03-20T01:35:06Z</cp:lastPrinted>
  <dcterms:created xsi:type="dcterms:W3CDTF">2025-02-27T07:59:28Z</dcterms:created>
  <dcterms:modified xsi:type="dcterms:W3CDTF">2025-03-25T06:37:22Z</dcterms:modified>
</cp:coreProperties>
</file>