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8" r:id="rId4"/>
    <p:sldId id="263" r:id="rId5"/>
  </p:sldIdLst>
  <p:sldSz cx="12192000" cy="6858000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4FE440E-580F-412D-A371-CB710EEDD2FE}" v="11" dt="2025-03-25T10:05:21.88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97" d="100"/>
          <a:sy n="97" d="100"/>
        </p:scale>
        <p:origin x="384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yung Duk Ko" userId="9fc98e9f7b9a0c83" providerId="LiveId" clId="{A4FE440E-580F-412D-A371-CB710EEDD2FE}"/>
    <pc:docChg chg="undo custSel delSld modSld">
      <pc:chgData name="kyung Duk Ko" userId="9fc98e9f7b9a0c83" providerId="LiveId" clId="{A4FE440E-580F-412D-A371-CB710EEDD2FE}" dt="2025-03-25T10:05:25.273" v="798" actId="1076"/>
      <pc:docMkLst>
        <pc:docMk/>
      </pc:docMkLst>
      <pc:sldChg chg="modSp mod">
        <pc:chgData name="kyung Duk Ko" userId="9fc98e9f7b9a0c83" providerId="LiveId" clId="{A4FE440E-580F-412D-A371-CB710EEDD2FE}" dt="2025-03-25T05:42:10.959" v="99" actId="20577"/>
        <pc:sldMkLst>
          <pc:docMk/>
          <pc:sldMk cId="1448464666" sldId="256"/>
        </pc:sldMkLst>
        <pc:spChg chg="mod">
          <ac:chgData name="kyung Duk Ko" userId="9fc98e9f7b9a0c83" providerId="LiveId" clId="{A4FE440E-580F-412D-A371-CB710EEDD2FE}" dt="2025-03-25T05:42:10.959" v="99" actId="20577"/>
          <ac:spMkLst>
            <pc:docMk/>
            <pc:sldMk cId="1448464666" sldId="256"/>
            <ac:spMk id="2" creationId="{0B65E9BA-39A3-8C88-B866-4DB2506E1554}"/>
          </ac:spMkLst>
        </pc:spChg>
      </pc:sldChg>
      <pc:sldChg chg="del">
        <pc:chgData name="kyung Duk Ko" userId="9fc98e9f7b9a0c83" providerId="LiveId" clId="{A4FE440E-580F-412D-A371-CB710EEDD2FE}" dt="2025-03-25T05:58:17.795" v="763" actId="47"/>
        <pc:sldMkLst>
          <pc:docMk/>
          <pc:sldMk cId="1715961921" sldId="261"/>
        </pc:sldMkLst>
      </pc:sldChg>
      <pc:sldChg chg="del">
        <pc:chgData name="kyung Duk Ko" userId="9fc98e9f7b9a0c83" providerId="LiveId" clId="{A4FE440E-580F-412D-A371-CB710EEDD2FE}" dt="2025-03-25T05:58:10.364" v="760" actId="47"/>
        <pc:sldMkLst>
          <pc:docMk/>
          <pc:sldMk cId="323186609" sldId="264"/>
        </pc:sldMkLst>
      </pc:sldChg>
      <pc:sldChg chg="addSp delSp modSp mod">
        <pc:chgData name="kyung Duk Ko" userId="9fc98e9f7b9a0c83" providerId="LiveId" clId="{A4FE440E-580F-412D-A371-CB710EEDD2FE}" dt="2025-03-25T10:05:25.273" v="798" actId="1076"/>
        <pc:sldMkLst>
          <pc:docMk/>
          <pc:sldMk cId="4127842978" sldId="265"/>
        </pc:sldMkLst>
        <pc:spChg chg="mod">
          <ac:chgData name="kyung Duk Ko" userId="9fc98e9f7b9a0c83" providerId="LiveId" clId="{A4FE440E-580F-412D-A371-CB710EEDD2FE}" dt="2025-03-25T05:42:44.736" v="125" actId="27636"/>
          <ac:spMkLst>
            <pc:docMk/>
            <pc:sldMk cId="4127842978" sldId="265"/>
            <ac:spMk id="2" creationId="{8F26A5E7-8FD2-898F-A606-F67860EE4D77}"/>
          </ac:spMkLst>
        </pc:spChg>
        <pc:spChg chg="mod">
          <ac:chgData name="kyung Duk Ko" userId="9fc98e9f7b9a0c83" providerId="LiveId" clId="{A4FE440E-580F-412D-A371-CB710EEDD2FE}" dt="2025-03-25T05:49:32.616" v="213"/>
          <ac:spMkLst>
            <pc:docMk/>
            <pc:sldMk cId="4127842978" sldId="265"/>
            <ac:spMk id="3" creationId="{F74C768E-D31D-9D4A-849D-6FAE088426DB}"/>
          </ac:spMkLst>
        </pc:spChg>
        <pc:spChg chg="mod">
          <ac:chgData name="kyung Duk Ko" userId="9fc98e9f7b9a0c83" providerId="LiveId" clId="{A4FE440E-580F-412D-A371-CB710EEDD2FE}" dt="2025-03-25T05:45:13.551" v="126"/>
          <ac:spMkLst>
            <pc:docMk/>
            <pc:sldMk cId="4127842978" sldId="265"/>
            <ac:spMk id="7" creationId="{B2C683B5-76BD-6116-0D99-0CDADEE40F47}"/>
          </ac:spMkLst>
        </pc:spChg>
        <pc:spChg chg="add mod">
          <ac:chgData name="kyung Duk Ko" userId="9fc98e9f7b9a0c83" providerId="LiveId" clId="{A4FE440E-580F-412D-A371-CB710EEDD2FE}" dt="2025-03-25T05:48:45.773" v="206" actId="1582"/>
          <ac:spMkLst>
            <pc:docMk/>
            <pc:sldMk cId="4127842978" sldId="265"/>
            <ac:spMk id="13" creationId="{B1679460-D522-ED3C-437E-D6CA87B514F4}"/>
          </ac:spMkLst>
        </pc:spChg>
        <pc:spChg chg="add mod">
          <ac:chgData name="kyung Duk Ko" userId="9fc98e9f7b9a0c83" providerId="LiveId" clId="{A4FE440E-580F-412D-A371-CB710EEDD2FE}" dt="2025-03-25T05:57:55.892" v="757" actId="113"/>
          <ac:spMkLst>
            <pc:docMk/>
            <pc:sldMk cId="4127842978" sldId="265"/>
            <ac:spMk id="16" creationId="{1A291E48-D30B-4F5B-D54E-39886ECE41D5}"/>
          </ac:spMkLst>
        </pc:spChg>
        <pc:spChg chg="add del mod">
          <ac:chgData name="kyung Duk Ko" userId="9fc98e9f7b9a0c83" providerId="LiveId" clId="{A4FE440E-580F-412D-A371-CB710EEDD2FE}" dt="2025-03-25T05:58:01.667" v="759"/>
          <ac:spMkLst>
            <pc:docMk/>
            <pc:sldMk cId="4127842978" sldId="265"/>
            <ac:spMk id="17" creationId="{23BB5AF2-FB97-D44B-0471-BEFB7959A869}"/>
          </ac:spMkLst>
        </pc:spChg>
        <pc:grpChg chg="add del mod">
          <ac:chgData name="kyung Duk Ko" userId="9fc98e9f7b9a0c83" providerId="LiveId" clId="{A4FE440E-580F-412D-A371-CB710EEDD2FE}" dt="2025-03-25T05:45:42.978" v="132" actId="478"/>
          <ac:grpSpMkLst>
            <pc:docMk/>
            <pc:sldMk cId="4127842978" sldId="265"/>
            <ac:grpSpMk id="5" creationId="{8F381EDD-56F2-1917-70DE-15DE6F98F5D9}"/>
          </ac:grpSpMkLst>
        </pc:grpChg>
        <pc:graphicFrameChg chg="add mod">
          <ac:chgData name="kyung Duk Ko" userId="9fc98e9f7b9a0c83" providerId="LiveId" clId="{A4FE440E-580F-412D-A371-CB710EEDD2FE}" dt="2025-03-25T10:05:25.273" v="798" actId="1076"/>
          <ac:graphicFrameMkLst>
            <pc:docMk/>
            <pc:sldMk cId="4127842978" sldId="265"/>
            <ac:graphicFrameMk id="4" creationId="{394A1DF6-8A44-C7BF-2848-1646636316E1}"/>
          </ac:graphicFrameMkLst>
        </pc:graphicFrameChg>
        <pc:picChg chg="add del mod">
          <ac:chgData name="kyung Duk Ko" userId="9fc98e9f7b9a0c83" providerId="LiveId" clId="{A4FE440E-580F-412D-A371-CB710EEDD2FE}" dt="2025-03-25T05:45:45.304" v="133" actId="478"/>
          <ac:picMkLst>
            <pc:docMk/>
            <pc:sldMk cId="4127842978" sldId="265"/>
            <ac:picMk id="4" creationId="{50DCDD06-FC26-8AD8-8FF6-3F7D1DFDA503}"/>
          </ac:picMkLst>
        </pc:picChg>
        <pc:picChg chg="mod">
          <ac:chgData name="kyung Duk Ko" userId="9fc98e9f7b9a0c83" providerId="LiveId" clId="{A4FE440E-580F-412D-A371-CB710EEDD2FE}" dt="2025-03-25T05:45:13.551" v="126"/>
          <ac:picMkLst>
            <pc:docMk/>
            <pc:sldMk cId="4127842978" sldId="265"/>
            <ac:picMk id="6" creationId="{1CDDC479-B1B2-EF40-6237-6E13BC1BBCFC}"/>
          </ac:picMkLst>
        </pc:picChg>
        <pc:picChg chg="add mod">
          <ac:chgData name="kyung Duk Ko" userId="9fc98e9f7b9a0c83" providerId="LiveId" clId="{A4FE440E-580F-412D-A371-CB710EEDD2FE}" dt="2025-03-25T05:47:01.615" v="193" actId="14100"/>
          <ac:picMkLst>
            <pc:docMk/>
            <pc:sldMk cId="4127842978" sldId="265"/>
            <ac:picMk id="9" creationId="{83EDFEC6-4604-EB4A-CB2E-9E72BABCED4B}"/>
          </ac:picMkLst>
        </pc:picChg>
        <pc:picChg chg="add mod">
          <ac:chgData name="kyung Duk Ko" userId="9fc98e9f7b9a0c83" providerId="LiveId" clId="{A4FE440E-580F-412D-A371-CB710EEDD2FE}" dt="2025-03-25T05:47:09.641" v="198" actId="1076"/>
          <ac:picMkLst>
            <pc:docMk/>
            <pc:sldMk cId="4127842978" sldId="265"/>
            <ac:picMk id="10" creationId="{B6ECFFF0-6D07-8572-0EB0-9C16BEC85245}"/>
          </ac:picMkLst>
        </pc:picChg>
        <pc:picChg chg="add mod">
          <ac:chgData name="kyung Duk Ko" userId="9fc98e9f7b9a0c83" providerId="LiveId" clId="{A4FE440E-580F-412D-A371-CB710EEDD2FE}" dt="2025-03-25T05:47:52.867" v="201" actId="1076"/>
          <ac:picMkLst>
            <pc:docMk/>
            <pc:sldMk cId="4127842978" sldId="265"/>
            <ac:picMk id="12" creationId="{F9DED7DC-9CF3-9FB9-5AAB-E32190A815BB}"/>
          </ac:picMkLst>
        </pc:picChg>
        <pc:cxnChg chg="add mod">
          <ac:chgData name="kyung Duk Ko" userId="9fc98e9f7b9a0c83" providerId="LiveId" clId="{A4FE440E-580F-412D-A371-CB710EEDD2FE}" dt="2025-03-25T05:49:10.955" v="211" actId="692"/>
          <ac:cxnSpMkLst>
            <pc:docMk/>
            <pc:sldMk cId="4127842978" sldId="265"/>
            <ac:cxnSpMk id="15" creationId="{2BFF555A-924D-2A87-EA5F-45C1892B05CC}"/>
          </ac:cxnSpMkLst>
        </pc:cxnChg>
      </pc:sldChg>
      <pc:sldChg chg="del">
        <pc:chgData name="kyung Duk Ko" userId="9fc98e9f7b9a0c83" providerId="LiveId" clId="{A4FE440E-580F-412D-A371-CB710EEDD2FE}" dt="2025-03-25T05:58:16.710" v="762" actId="47"/>
        <pc:sldMkLst>
          <pc:docMk/>
          <pc:sldMk cId="2828745366" sldId="266"/>
        </pc:sldMkLst>
      </pc:sldChg>
      <pc:sldChg chg="del">
        <pc:chgData name="kyung Duk Ko" userId="9fc98e9f7b9a0c83" providerId="LiveId" clId="{A4FE440E-580F-412D-A371-CB710EEDD2FE}" dt="2025-03-25T05:58:13.063" v="761" actId="47"/>
        <pc:sldMkLst>
          <pc:docMk/>
          <pc:sldMk cId="1195822584" sldId="267"/>
        </pc:sldMkLst>
      </pc:sldChg>
      <pc:sldChg chg="addSp modSp mod">
        <pc:chgData name="kyung Duk Ko" userId="9fc98e9f7b9a0c83" providerId="LiveId" clId="{A4FE440E-580F-412D-A371-CB710EEDD2FE}" dt="2025-03-25T06:01:49.108" v="793"/>
        <pc:sldMkLst>
          <pc:docMk/>
          <pc:sldMk cId="3977111164" sldId="268"/>
        </pc:sldMkLst>
        <pc:spChg chg="mod">
          <ac:chgData name="kyung Duk Ko" userId="9fc98e9f7b9a0c83" providerId="LiveId" clId="{A4FE440E-580F-412D-A371-CB710EEDD2FE}" dt="2025-03-25T06:01:25.117" v="792" actId="6549"/>
          <ac:spMkLst>
            <pc:docMk/>
            <pc:sldMk cId="3977111164" sldId="268"/>
            <ac:spMk id="2" creationId="{6A1E4D34-6CB3-412B-B510-8060FAEFB1E9}"/>
          </ac:spMkLst>
        </pc:spChg>
        <pc:spChg chg="mod">
          <ac:chgData name="kyung Duk Ko" userId="9fc98e9f7b9a0c83" providerId="LiveId" clId="{A4FE440E-580F-412D-A371-CB710EEDD2FE}" dt="2025-03-25T06:01:49.108" v="793"/>
          <ac:spMkLst>
            <pc:docMk/>
            <pc:sldMk cId="3977111164" sldId="268"/>
            <ac:spMk id="3" creationId="{DC8CEF85-DA37-85E3-BB3C-116F8CE31561}"/>
          </ac:spMkLst>
        </pc:spChg>
        <pc:graphicFrameChg chg="mod">
          <ac:chgData name="kyung Duk Ko" userId="9fc98e9f7b9a0c83" providerId="LiveId" clId="{A4FE440E-580F-412D-A371-CB710EEDD2FE}" dt="2025-03-25T06:00:46.081" v="784"/>
          <ac:graphicFrameMkLst>
            <pc:docMk/>
            <pc:sldMk cId="3977111164" sldId="268"/>
            <ac:graphicFrameMk id="4" creationId="{A6ED4929-F46F-419A-C63B-955195D2A344}"/>
          </ac:graphicFrameMkLst>
        </pc:graphicFrameChg>
        <pc:picChg chg="add mod">
          <ac:chgData name="kyung Duk Ko" userId="9fc98e9f7b9a0c83" providerId="LiveId" clId="{A4FE440E-580F-412D-A371-CB710EEDD2FE}" dt="2025-03-25T06:00:40.615" v="783" actId="1037"/>
          <ac:picMkLst>
            <pc:docMk/>
            <pc:sldMk cId="3977111164" sldId="268"/>
            <ac:picMk id="6" creationId="{E4C9A07B-7EA0-8444-E6F7-8051A7A11BB2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57AE97D-00DA-ADCD-3488-75704D6D65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6B90B9A7-211B-8CB8-3C91-77982CB1CC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328B17B-9E27-9404-49C2-A545401AF0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2025-03-25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83FFDED-912A-A5C3-8554-859E31355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4AE9426-4795-2482-12CE-BFD41C7E3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79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C8A285C-0D93-729F-F45B-FCEFA1609E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2576"/>
            <a:ext cx="10515600" cy="668916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953A5CD-F3E4-F3F3-E3BD-C8038B1BEB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68224"/>
            <a:ext cx="10515600" cy="5108739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04018BF-19C4-D245-B080-FACBA0D0E6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2025-03-25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4A2C199-6FDC-6A88-C0C4-0FCC526E3D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AA0541A-7458-1CF3-AB2D-F603D8CDE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59157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F01EA1F-4A8A-2429-C308-FC94EDB729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ECA8042-B75E-BF8A-BC98-EDF1440E9F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809C0A3-604C-5D94-BE2C-D0004C5618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2025-03-25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F0CE719-7698-39DA-C470-07DF2F657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9BA867E-AA14-6F83-CE81-87025E5B6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40743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5459A40-83B2-CA49-EFAB-190B22218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5D1A598-5755-A5BB-80DA-019D1978A9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796AE4A-3145-14D6-2B73-E5A46C63F4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C46CF0A-25DD-182A-CC00-425E64A303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2025-03-25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4792C91-2C34-820B-041F-03D156B61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14C1CA0-A50A-7C9B-BC20-E08EC78583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72247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2ED1230-6F05-19E0-1EEF-2569103A4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C067834-64E0-2020-8194-0493ECF530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13AE9103-F467-9C2B-3CCC-57A45F66A6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9C4A67E7-7570-8999-BA0A-68DEAD5538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704D5002-CFB1-DA01-A7F7-D2D35578F4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0FF8159A-7962-9C94-052F-42B6507964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2025-03-25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FA251152-AC49-7296-8521-C1E0D8088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5F3258AC-E837-D1A8-B5BE-D2CCB1EEC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4665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4F72F4F-F84F-3F30-07F2-E32C28AC8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CB39097-679E-E92E-BAD2-038D946B8F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2025-03-25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8ACC6321-0EF9-256A-6890-240F7BE8E6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E0897CD-8097-C3B6-32FD-F645512D8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2408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24DCC08B-5469-4963-0597-30E834884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2025-03-25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378DC184-053B-2511-7FAA-60B03207E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DED357A-839F-DC9C-F7D4-AA0E0031B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61481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986F19D-7F27-9910-E28A-8C27C48E2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F25801B-D625-D387-2AB1-9EAD274A72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3850AB1C-EF12-FD42-9563-6B7A2CEF5B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B2EED9A-7B16-463D-06FC-5943227CF1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2025-03-25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1C39404-5A0E-A84B-8C12-05AD607E7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94052DC-0655-3279-7754-86DB2271F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00069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9534918-5EC5-4F28-7D2B-007533EA63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0F9792CF-6A8A-EF91-5555-FBBD9C8D06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DA293CC-5375-5809-8323-C79C3E843C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C1851E19-F1AB-914F-4DEA-1D4E3E28D0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2025-03-25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8AA11DE-EB70-0521-DE06-29B3B17F25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BFEA132B-80C5-809A-EC49-447B073FB6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224141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6526F79-5990-09CE-3E5A-FADA4014EC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055297CC-70AE-E13E-E51F-73BC081BE9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C4B51A2-27B4-2C72-1206-7BBFFC61D1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2025-03-25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9C963F6-33A1-65F8-6C54-3DC9821267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387AC9E-667B-6AF3-E38F-BD56165F1B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3297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98AE1F95-1815-A3B1-7BE5-FA5978027BC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601E7CB7-65ED-8961-654C-466759DCC7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8B097E3-C85D-5862-5269-76B90C74B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2025-03-25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9E8F01E-A2A4-8D81-AAD5-B44EA08BE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A6577C6-D192-19FA-2BD7-0F635477BB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3967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E5ABEDAC-71F1-88A0-DEA0-40563736D3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5028483-8967-67AA-ABD8-AE23C7590B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418040D-B20E-AC8A-15B8-C4C2D229A7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66A2B57-32A3-4816-A3BF-931DF2D69211}" type="datetimeFigureOut">
              <a:rPr lang="ko-KR" altLang="en-US" smtClean="0"/>
              <a:t>2025-03-25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642CDCF-999C-67D5-AEC4-EE926508C6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FBE5B76-364E-D88E-1574-EC058B62E0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1377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B65E9BA-39A3-8C88-B866-4DB2506E15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0491" y="1122363"/>
            <a:ext cx="10981854" cy="2387600"/>
          </a:xfrm>
        </p:spPr>
        <p:txBody>
          <a:bodyPr anchor="ctr">
            <a:normAutofit/>
          </a:bodyPr>
          <a:lstStyle/>
          <a:p>
            <a:r>
              <a:rPr lang="en-US" altLang="ko-KR" sz="3600" dirty="0"/>
              <a:t>“ Application Display Change of RK3588 Launcher”  </a:t>
            </a:r>
            <a:br>
              <a:rPr lang="en-US" altLang="ko-KR" sz="3600" dirty="0"/>
            </a:br>
            <a:r>
              <a:rPr lang="en-US" altLang="ko-KR" sz="2800" dirty="0"/>
              <a:t>“ RK3588 </a:t>
            </a:r>
            <a:r>
              <a:rPr lang="ko-KR" altLang="en-US" sz="2800" dirty="0" err="1"/>
              <a:t>런처의</a:t>
            </a:r>
            <a:r>
              <a:rPr lang="ko-KR" altLang="en-US" sz="2800" dirty="0"/>
              <a:t> 애플리케이션 디스플레이 변경</a:t>
            </a:r>
            <a:r>
              <a:rPr lang="en-US" altLang="ko-KR" sz="2800" dirty="0"/>
              <a:t>”</a:t>
            </a:r>
            <a:endParaRPr lang="ko-KR" altLang="en-US" sz="2800" dirty="0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54BDEA9F-D069-1E05-DCBB-90038E19CB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2277652"/>
          </a:xfrm>
        </p:spPr>
        <p:txBody>
          <a:bodyPr>
            <a:normAutofit/>
          </a:bodyPr>
          <a:lstStyle/>
          <a:p>
            <a:r>
              <a:rPr lang="en-US" altLang="ko-KR" sz="2000" dirty="0"/>
              <a:t> English</a:t>
            </a:r>
          </a:p>
          <a:p>
            <a:r>
              <a:rPr lang="en-US" altLang="ko-KR" sz="2000" dirty="0">
                <a:solidFill>
                  <a:srgbClr val="000000"/>
                </a:solidFill>
                <a:latin typeface="noto"/>
              </a:rPr>
              <a:t>Korean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4484646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6A4BC5-F7B2-CC8D-A633-9CD1D82210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F26A5E7-8FD2-898F-A606-F67860EE4D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/>
              <a:t>About “Application Display Change of RK3588 Launcher “ </a:t>
            </a:r>
            <a:endParaRPr lang="ko-KR" altLang="en-US" sz="2800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74C768E-D31D-9D4A-849D-6FAE088426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72903"/>
            <a:ext cx="10515600" cy="5108739"/>
          </a:xfrm>
        </p:spPr>
        <p:txBody>
          <a:bodyPr/>
          <a:lstStyle/>
          <a:p>
            <a:r>
              <a:rPr lang="en-US" altLang="ko-KR" dirty="0"/>
              <a:t>As- IS                                     To-BE</a:t>
            </a:r>
            <a:endParaRPr lang="ko-KR" altLang="en-US" dirty="0"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83EDFEC6-4604-EB4A-CB2E-9E72BABCED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146" y="1748481"/>
            <a:ext cx="4432480" cy="2478211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B6ECFFF0-6D07-8572-0EB0-9C16BEC852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0680" y="1748481"/>
            <a:ext cx="6720741" cy="3757584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F9DED7DC-9CF3-9FB9-5AAB-E32190A815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1299" y="4559582"/>
            <a:ext cx="2905530" cy="914528"/>
          </a:xfrm>
          <a:prstGeom prst="rect">
            <a:avLst/>
          </a:prstGeom>
        </p:spPr>
      </p:pic>
      <p:sp>
        <p:nvSpPr>
          <p:cNvPr id="13" name="직사각형 12">
            <a:extLst>
              <a:ext uri="{FF2B5EF4-FFF2-40B4-BE49-F238E27FC236}">
                <a16:creationId xmlns:a16="http://schemas.microsoft.com/office/drawing/2014/main" id="{B1679460-D522-ED3C-437E-D6CA87B514F4}"/>
              </a:ext>
            </a:extLst>
          </p:cNvPr>
          <p:cNvSpPr/>
          <p:nvPr/>
        </p:nvSpPr>
        <p:spPr>
          <a:xfrm>
            <a:off x="1524000" y="3627272"/>
            <a:ext cx="2340077" cy="599420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5" name="연결선: 꺾임 14">
            <a:extLst>
              <a:ext uri="{FF2B5EF4-FFF2-40B4-BE49-F238E27FC236}">
                <a16:creationId xmlns:a16="http://schemas.microsoft.com/office/drawing/2014/main" id="{2BFF555A-924D-2A87-EA5F-45C1892B05CC}"/>
              </a:ext>
            </a:extLst>
          </p:cNvPr>
          <p:cNvCxnSpPr>
            <a:stCxn id="13" idx="2"/>
            <a:endCxn id="12" idx="1"/>
          </p:cNvCxnSpPr>
          <p:nvPr/>
        </p:nvCxnSpPr>
        <p:spPr>
          <a:xfrm rot="16200000" flipH="1">
            <a:off x="4502592" y="2418139"/>
            <a:ext cx="790154" cy="4407260"/>
          </a:xfrm>
          <a:prstGeom prst="bentConnector2">
            <a:avLst/>
          </a:prstGeom>
          <a:ln w="25400">
            <a:solidFill>
              <a:srgbClr val="FF0000"/>
            </a:solidFill>
            <a:prstDash val="sys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1A291E48-D30B-4F5B-D54E-39886ECE41D5}"/>
              </a:ext>
            </a:extLst>
          </p:cNvPr>
          <p:cNvSpPr txBox="1"/>
          <p:nvPr/>
        </p:nvSpPr>
        <p:spPr>
          <a:xfrm>
            <a:off x="648928" y="5219381"/>
            <a:ext cx="849748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rgbClr val="00B0F0"/>
                </a:solidFill>
              </a:rPr>
              <a:t>#1 Please Change Application Display</a:t>
            </a:r>
          </a:p>
          <a:p>
            <a:endParaRPr lang="en-US" altLang="ko-KR" sz="1200" dirty="0"/>
          </a:p>
          <a:p>
            <a:r>
              <a:rPr lang="en-US" altLang="ko-KR" sz="1200" dirty="0"/>
              <a:t>How to manage App icon on “Home Screen”</a:t>
            </a:r>
          </a:p>
          <a:p>
            <a:r>
              <a:rPr lang="en-US" altLang="ko-KR" sz="1200" dirty="0">
                <a:solidFill>
                  <a:srgbClr val="FF0000"/>
                </a:solidFill>
              </a:rPr>
              <a:t>How to delete specific App. Icon on “Home Screen”</a:t>
            </a:r>
          </a:p>
          <a:p>
            <a:pPr marL="228600" indent="-228600">
              <a:buAutoNum type="arabicParenR"/>
            </a:pPr>
            <a:r>
              <a:rPr lang="en-US" altLang="ko-KR" sz="1200" dirty="0">
                <a:solidFill>
                  <a:srgbClr val="0070C0"/>
                </a:solidFill>
              </a:rPr>
              <a:t>If customers do long press one Application Icon on Launcher, Can get rid of it.</a:t>
            </a:r>
          </a:p>
          <a:p>
            <a:r>
              <a:rPr lang="en-US" altLang="ko-KR" sz="1200" dirty="0">
                <a:solidFill>
                  <a:srgbClr val="FF0000"/>
                </a:solidFill>
              </a:rPr>
              <a:t>How to Add specific App. Icon on “Home Screen” </a:t>
            </a:r>
          </a:p>
          <a:p>
            <a:pPr marL="228600" indent="-228600">
              <a:buFont typeface="+mj-lt"/>
              <a:buAutoNum type="arabicParenR" startAt="2"/>
            </a:pPr>
            <a:r>
              <a:rPr lang="en-US" altLang="ko-KR" sz="1200" dirty="0">
                <a:solidFill>
                  <a:srgbClr val="0070C0"/>
                </a:solidFill>
              </a:rPr>
              <a:t>If customers press one Application Icon on “More App”, Can add the icon on “Home Screen”</a:t>
            </a:r>
            <a:endParaRPr lang="ko-KR" altLang="en-US" sz="1200" dirty="0">
              <a:solidFill>
                <a:srgbClr val="0070C0"/>
              </a:solidFill>
            </a:endParaRPr>
          </a:p>
        </p:txBody>
      </p:sp>
      <p:graphicFrame>
        <p:nvGraphicFramePr>
          <p:cNvPr id="4" name="개체 3">
            <a:extLst>
              <a:ext uri="{FF2B5EF4-FFF2-40B4-BE49-F238E27FC236}">
                <a16:creationId xmlns:a16="http://schemas.microsoft.com/office/drawing/2014/main" id="{394A1DF6-8A44-C7BF-2848-1646636316E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5303393"/>
              </p:ext>
            </p:extLst>
          </p:nvPr>
        </p:nvGraphicFramePr>
        <p:xfrm>
          <a:off x="8232009" y="5838956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포장기 셸 개체" showAsIcon="1" r:id="rId4" imgW="914400" imgH="771698" progId="Package">
                  <p:embed/>
                </p:oleObj>
              </mc:Choice>
              <mc:Fallback>
                <p:oleObj name="포장기 셸 개체" showAsIcon="1" r:id="rId4" imgW="914400" imgH="771698" progId="Package">
                  <p:embed/>
                  <p:pic>
                    <p:nvPicPr>
                      <p:cNvPr id="4" name="개체 3">
                        <a:extLst>
                          <a:ext uri="{FF2B5EF4-FFF2-40B4-BE49-F238E27FC236}">
                            <a16:creationId xmlns:a16="http://schemas.microsoft.com/office/drawing/2014/main" id="{394A1DF6-8A44-C7BF-2848-1646636316E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232009" y="5838956"/>
                        <a:ext cx="914400" cy="771525"/>
                      </a:xfrm>
                      <a:prstGeom prst="rect">
                        <a:avLst/>
                      </a:prstGeom>
                      <a:solidFill>
                        <a:schemeClr val="accent4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278429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C374F6-82C4-6118-C6B8-FEB33156B2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A1E4D34-6CB3-412B-B510-8060FAEFB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/>
              <a:t>Requirements :  “Application Display Change of RK3588 Launcher ” </a:t>
            </a:r>
            <a:r>
              <a:rPr lang="ko-KR" altLang="en-US" sz="2400" dirty="0"/>
              <a:t> 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C8CEF85-DA37-85E3-BB3C-116F8CE315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2127"/>
            <a:ext cx="10515600" cy="4351338"/>
          </a:xfrm>
        </p:spPr>
        <p:txBody>
          <a:bodyPr/>
          <a:lstStyle/>
          <a:p>
            <a:r>
              <a:rPr lang="en-US" altLang="ko-KR" dirty="0"/>
              <a:t>Requirements #</a:t>
            </a:r>
            <a:r>
              <a:rPr lang="en-US" altLang="ko-KR"/>
              <a:t>1 </a:t>
            </a:r>
            <a:r>
              <a:rPr lang="en-US" altLang="ko-KR" sz="2800"/>
              <a:t>Application Display Change of RK3588 Launcher </a:t>
            </a:r>
            <a:endParaRPr lang="ko-KR" altLang="en-US" dirty="0"/>
          </a:p>
        </p:txBody>
      </p:sp>
      <p:graphicFrame>
        <p:nvGraphicFramePr>
          <p:cNvPr id="4" name="개체 3">
            <a:extLst>
              <a:ext uri="{FF2B5EF4-FFF2-40B4-BE49-F238E27FC236}">
                <a16:creationId xmlns:a16="http://schemas.microsoft.com/office/drawing/2014/main" id="{A6ED4929-F46F-419A-C63B-955195D2A34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3295950"/>
              </p:ext>
            </p:extLst>
          </p:nvPr>
        </p:nvGraphicFramePr>
        <p:xfrm>
          <a:off x="1150067" y="1922104"/>
          <a:ext cx="9734550" cy="4365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0296456" imgH="4619798" progId="Excel.Sheet.8">
                  <p:embed/>
                </p:oleObj>
              </mc:Choice>
              <mc:Fallback>
                <p:oleObj name="Worksheet" r:id="rId2" imgW="10296456" imgH="4619798" progId="Excel.Sheet.8">
                  <p:embed/>
                  <p:pic>
                    <p:nvPicPr>
                      <p:cNvPr id="4" name="개체 3">
                        <a:extLst>
                          <a:ext uri="{FF2B5EF4-FFF2-40B4-BE49-F238E27FC236}">
                            <a16:creationId xmlns:a16="http://schemas.microsoft.com/office/drawing/2014/main" id="{A6ED4929-F46F-419A-C63B-955195D2A34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150067" y="1922104"/>
                        <a:ext cx="9734550" cy="4365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그림 5">
            <a:extLst>
              <a:ext uri="{FF2B5EF4-FFF2-40B4-BE49-F238E27FC236}">
                <a16:creationId xmlns:a16="http://schemas.microsoft.com/office/drawing/2014/main" id="{E4C9A07B-7EA0-8444-E6F7-8051A7A11B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7442" y="3687124"/>
            <a:ext cx="4787555" cy="706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1111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F677BFE-BDB9-572E-C331-705CAF6DD3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Appendix(</a:t>
            </a:r>
            <a:r>
              <a:rPr lang="ko-KR" altLang="en-US" dirty="0"/>
              <a:t>첨부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EB60826-D6B6-9AD5-E4E8-D5579F7A93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23563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504</TotalTime>
  <Words>131</Words>
  <Application>Microsoft Office PowerPoint</Application>
  <PresentationFormat>와이드스크린</PresentationFormat>
  <Paragraphs>15</Paragraphs>
  <Slides>4</Slides>
  <Notes>0</Notes>
  <HiddenSlides>0</HiddenSlides>
  <MMClips>0</MMClips>
  <ScaleCrop>false</ScaleCrop>
  <HeadingPairs>
    <vt:vector size="8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포함된 OLE 서버</vt:lpstr>
      </vt:variant>
      <vt:variant>
        <vt:i4>2</vt:i4>
      </vt:variant>
      <vt:variant>
        <vt:lpstr>슬라이드 제목</vt:lpstr>
      </vt:variant>
      <vt:variant>
        <vt:i4>4</vt:i4>
      </vt:variant>
    </vt:vector>
  </HeadingPairs>
  <TitlesOfParts>
    <vt:vector size="10" baseType="lpstr">
      <vt:lpstr>noto</vt:lpstr>
      <vt:lpstr>맑은 고딕</vt:lpstr>
      <vt:lpstr>Arial</vt:lpstr>
      <vt:lpstr>Office 테마</vt:lpstr>
      <vt:lpstr>패키지</vt:lpstr>
      <vt:lpstr>Worksheet</vt:lpstr>
      <vt:lpstr>“ Application Display Change of RK3588 Launcher”   “ RK3588 런처의 애플리케이션 디스플레이 변경”</vt:lpstr>
      <vt:lpstr>About “Application Display Change of RK3588 Launcher “ </vt:lpstr>
      <vt:lpstr>Requirements :  “Application Display Change of RK3588 Launcher ”  </vt:lpstr>
      <vt:lpstr>Appendix(첨부)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kyung Duk Ko</dc:creator>
  <cp:lastModifiedBy>kyung Duk Ko</cp:lastModifiedBy>
  <cp:revision>4</cp:revision>
  <cp:lastPrinted>2025-03-20T01:35:06Z</cp:lastPrinted>
  <dcterms:created xsi:type="dcterms:W3CDTF">2025-02-27T07:59:28Z</dcterms:created>
  <dcterms:modified xsi:type="dcterms:W3CDTF">2025-03-25T10:05:28Z</dcterms:modified>
</cp:coreProperties>
</file>