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8" r:id="rId4"/>
    <p:sldId id="263" r:id="rId5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DC6E3D-7BE5-4CB7-951D-D8E411466B40}" v="10" dt="2025-03-25T05:23:41.3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39DC6E3D-7BE5-4CB7-951D-D8E411466B40}"/>
    <pc:docChg chg="undo custSel addSld delSld modSld">
      <pc:chgData name="kyung Duk Ko" userId="9fc98e9f7b9a0c83" providerId="LiveId" clId="{39DC6E3D-7BE5-4CB7-951D-D8E411466B40}" dt="2025-03-25T05:24:29.229" v="474" actId="1076"/>
      <pc:docMkLst>
        <pc:docMk/>
      </pc:docMkLst>
      <pc:sldChg chg="modSp mod">
        <pc:chgData name="kyung Duk Ko" userId="9fc98e9f7b9a0c83" providerId="LiveId" clId="{39DC6E3D-7BE5-4CB7-951D-D8E411466B40}" dt="2025-03-25T05:11:59.911" v="367"/>
        <pc:sldMkLst>
          <pc:docMk/>
          <pc:sldMk cId="1448464666" sldId="256"/>
        </pc:sldMkLst>
        <pc:spChg chg="mod">
          <ac:chgData name="kyung Duk Ko" userId="9fc98e9f7b9a0c83" providerId="LiveId" clId="{39DC6E3D-7BE5-4CB7-951D-D8E411466B40}" dt="2025-03-25T05:02:42.914" v="172" actId="20577"/>
          <ac:spMkLst>
            <pc:docMk/>
            <pc:sldMk cId="1448464666" sldId="256"/>
            <ac:spMk id="2" creationId="{0B65E9BA-39A3-8C88-B866-4DB2506E1554}"/>
          </ac:spMkLst>
        </pc:spChg>
        <pc:spChg chg="mod">
          <ac:chgData name="kyung Duk Ko" userId="9fc98e9f7b9a0c83" providerId="LiveId" clId="{39DC6E3D-7BE5-4CB7-951D-D8E411466B40}" dt="2025-03-25T05:11:59.911" v="367"/>
          <ac:spMkLst>
            <pc:docMk/>
            <pc:sldMk cId="1448464666" sldId="256"/>
            <ac:spMk id="3" creationId="{54BDEA9F-D069-1E05-DCBB-90038E19CBAF}"/>
          </ac:spMkLst>
        </pc:spChg>
      </pc:sldChg>
      <pc:sldChg chg="del">
        <pc:chgData name="kyung Duk Ko" userId="9fc98e9f7b9a0c83" providerId="LiveId" clId="{39DC6E3D-7BE5-4CB7-951D-D8E411466B40}" dt="2025-03-25T05:22:38.198" v="461" actId="47"/>
        <pc:sldMkLst>
          <pc:docMk/>
          <pc:sldMk cId="1715961921" sldId="261"/>
        </pc:sldMkLst>
      </pc:sldChg>
      <pc:sldChg chg="add del">
        <pc:chgData name="kyung Duk Ko" userId="9fc98e9f7b9a0c83" providerId="LiveId" clId="{39DC6E3D-7BE5-4CB7-951D-D8E411466B40}" dt="2025-03-25T05:22:50.612" v="465" actId="47"/>
        <pc:sldMkLst>
          <pc:docMk/>
          <pc:sldMk cId="2602356347" sldId="263"/>
        </pc:sldMkLst>
      </pc:sldChg>
      <pc:sldChg chg="del">
        <pc:chgData name="kyung Duk Ko" userId="9fc98e9f7b9a0c83" providerId="LiveId" clId="{39DC6E3D-7BE5-4CB7-951D-D8E411466B40}" dt="2025-03-25T05:22:34.414" v="459" actId="47"/>
        <pc:sldMkLst>
          <pc:docMk/>
          <pc:sldMk cId="323186609" sldId="264"/>
        </pc:sldMkLst>
      </pc:sldChg>
      <pc:sldChg chg="addSp modSp mod">
        <pc:chgData name="kyung Duk Ko" userId="9fc98e9f7b9a0c83" providerId="LiveId" clId="{39DC6E3D-7BE5-4CB7-951D-D8E411466B40}" dt="2025-03-25T05:18:16.254" v="383" actId="1076"/>
        <pc:sldMkLst>
          <pc:docMk/>
          <pc:sldMk cId="4127842978" sldId="265"/>
        </pc:sldMkLst>
        <pc:spChg chg="mod">
          <ac:chgData name="kyung Duk Ko" userId="9fc98e9f7b9a0c83" providerId="LiveId" clId="{39DC6E3D-7BE5-4CB7-951D-D8E411466B40}" dt="2025-03-25T05:03:02.871" v="196" actId="6549"/>
          <ac:spMkLst>
            <pc:docMk/>
            <pc:sldMk cId="4127842978" sldId="265"/>
            <ac:spMk id="2" creationId="{8F26A5E7-8FD2-898F-A606-F67860EE4D77}"/>
          </ac:spMkLst>
        </pc:spChg>
        <pc:spChg chg="mod">
          <ac:chgData name="kyung Duk Ko" userId="9fc98e9f7b9a0c83" providerId="LiveId" clId="{39DC6E3D-7BE5-4CB7-951D-D8E411466B40}" dt="2025-03-25T05:15:30.520" v="377" actId="108"/>
          <ac:spMkLst>
            <pc:docMk/>
            <pc:sldMk cId="4127842978" sldId="265"/>
            <ac:spMk id="3" creationId="{F74C768E-D31D-9D4A-849D-6FAE088426DB}"/>
          </ac:spMkLst>
        </pc:spChg>
        <pc:graphicFrameChg chg="add mod">
          <ac:chgData name="kyung Duk Ko" userId="9fc98e9f7b9a0c83" providerId="LiveId" clId="{39DC6E3D-7BE5-4CB7-951D-D8E411466B40}" dt="2025-03-25T05:14:32.592" v="369" actId="1076"/>
          <ac:graphicFrameMkLst>
            <pc:docMk/>
            <pc:sldMk cId="4127842978" sldId="265"/>
            <ac:graphicFrameMk id="4" creationId="{A6525CC9-D1E3-827C-89F6-F05D94810268}"/>
          </ac:graphicFrameMkLst>
        </pc:graphicFrameChg>
        <pc:graphicFrameChg chg="add mod">
          <ac:chgData name="kyung Duk Ko" userId="9fc98e9f7b9a0c83" providerId="LiveId" clId="{39DC6E3D-7BE5-4CB7-951D-D8E411466B40}" dt="2025-03-25T05:15:01.711" v="373" actId="1076"/>
          <ac:graphicFrameMkLst>
            <pc:docMk/>
            <pc:sldMk cId="4127842978" sldId="265"/>
            <ac:graphicFrameMk id="5" creationId="{9236DEC5-74F3-16AA-9683-A4D7D33CE675}"/>
          </ac:graphicFrameMkLst>
        </pc:graphicFrameChg>
        <pc:picChg chg="add mod">
          <ac:chgData name="kyung Duk Ko" userId="9fc98e9f7b9a0c83" providerId="LiveId" clId="{39DC6E3D-7BE5-4CB7-951D-D8E411466B40}" dt="2025-03-25T05:18:16.254" v="383" actId="1076"/>
          <ac:picMkLst>
            <pc:docMk/>
            <pc:sldMk cId="4127842978" sldId="265"/>
            <ac:picMk id="7" creationId="{E7069E0D-E8F4-2D88-D970-A3CDA07597D8}"/>
          </ac:picMkLst>
        </pc:picChg>
      </pc:sldChg>
      <pc:sldChg chg="add del">
        <pc:chgData name="kyung Duk Ko" userId="9fc98e9f7b9a0c83" providerId="LiveId" clId="{39DC6E3D-7BE5-4CB7-951D-D8E411466B40}" dt="2025-03-25T05:22:54.097" v="466" actId="47"/>
        <pc:sldMkLst>
          <pc:docMk/>
          <pc:sldMk cId="2828745366" sldId="266"/>
        </pc:sldMkLst>
      </pc:sldChg>
      <pc:sldChg chg="del">
        <pc:chgData name="kyung Duk Ko" userId="9fc98e9f7b9a0c83" providerId="LiveId" clId="{39DC6E3D-7BE5-4CB7-951D-D8E411466B40}" dt="2025-03-25T05:22:36.387" v="460" actId="47"/>
        <pc:sldMkLst>
          <pc:docMk/>
          <pc:sldMk cId="1195822584" sldId="267"/>
        </pc:sldMkLst>
      </pc:sldChg>
      <pc:sldChg chg="addSp modSp mod">
        <pc:chgData name="kyung Duk Ko" userId="9fc98e9f7b9a0c83" providerId="LiveId" clId="{39DC6E3D-7BE5-4CB7-951D-D8E411466B40}" dt="2025-03-25T05:24:29.229" v="474" actId="1076"/>
        <pc:sldMkLst>
          <pc:docMk/>
          <pc:sldMk cId="3977111164" sldId="268"/>
        </pc:sldMkLst>
        <pc:spChg chg="mod">
          <ac:chgData name="kyung Duk Ko" userId="9fc98e9f7b9a0c83" providerId="LiveId" clId="{39DC6E3D-7BE5-4CB7-951D-D8E411466B40}" dt="2025-03-25T05:21:55.810" v="391" actId="6549"/>
          <ac:spMkLst>
            <pc:docMk/>
            <pc:sldMk cId="3977111164" sldId="268"/>
            <ac:spMk id="2" creationId="{6A1E4D34-6CB3-412B-B510-8060FAEFB1E9}"/>
          </ac:spMkLst>
        </pc:spChg>
        <pc:spChg chg="mod">
          <ac:chgData name="kyung Duk Ko" userId="9fc98e9f7b9a0c83" providerId="LiveId" clId="{39DC6E3D-7BE5-4CB7-951D-D8E411466B40}" dt="2025-03-25T05:22:28.350" v="458" actId="20577"/>
          <ac:spMkLst>
            <pc:docMk/>
            <pc:sldMk cId="3977111164" sldId="268"/>
            <ac:spMk id="3" creationId="{DC8CEF85-DA37-85E3-BB3C-116F8CE31561}"/>
          </ac:spMkLst>
        </pc:spChg>
        <pc:graphicFrameChg chg="mod">
          <ac:chgData name="kyung Duk Ko" userId="9fc98e9f7b9a0c83" providerId="LiveId" clId="{39DC6E3D-7BE5-4CB7-951D-D8E411466B40}" dt="2025-03-25T05:23:41.326" v="472"/>
          <ac:graphicFrameMkLst>
            <pc:docMk/>
            <pc:sldMk cId="3977111164" sldId="268"/>
            <ac:graphicFrameMk id="4" creationId="{A6ED4929-F46F-419A-C63B-955195D2A344}"/>
          </ac:graphicFrameMkLst>
        </pc:graphicFrameChg>
        <pc:picChg chg="add mod">
          <ac:chgData name="kyung Duk Ko" userId="9fc98e9f7b9a0c83" providerId="LiveId" clId="{39DC6E3D-7BE5-4CB7-951D-D8E411466B40}" dt="2025-03-25T05:24:29.229" v="474" actId="1076"/>
          <ac:picMkLst>
            <pc:docMk/>
            <pc:sldMk cId="3977111164" sldId="268"/>
            <ac:picMk id="6" creationId="{591B79ED-1B32-591A-2C86-968FB9E9DBF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576"/>
            <a:ext cx="10515600" cy="66891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224"/>
            <a:ext cx="10515600" cy="51087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Microsoft_Excel_97-2003_Worksheet.xls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491" y="1122363"/>
            <a:ext cx="10981854" cy="2387600"/>
          </a:xfrm>
        </p:spPr>
        <p:txBody>
          <a:bodyPr anchor="ctr">
            <a:normAutofit/>
          </a:bodyPr>
          <a:lstStyle/>
          <a:p>
            <a:r>
              <a:rPr lang="en-US" altLang="ko-KR" sz="3600" dirty="0"/>
              <a:t>“ RK3588 Fan Noise ”  </a:t>
            </a:r>
            <a:br>
              <a:rPr lang="en-US" altLang="ko-KR" sz="3600" dirty="0"/>
            </a:br>
            <a:r>
              <a:rPr lang="en-US" altLang="ko-KR" sz="3600" dirty="0"/>
              <a:t>“ RK3588 </a:t>
            </a:r>
            <a:r>
              <a:rPr lang="ko-KR" altLang="en-US" sz="3600" dirty="0"/>
              <a:t>뒷면 소음 문제 </a:t>
            </a:r>
            <a:r>
              <a:rPr lang="en-US" altLang="ko-KR" sz="3600" dirty="0"/>
              <a:t>”</a:t>
            </a:r>
            <a:endParaRPr lang="ko-KR" altLang="en-US" sz="36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7652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 after Test for</a:t>
            </a:r>
            <a:r>
              <a:rPr lang="ko-KR" altLang="en-US" sz="2000" dirty="0"/>
              <a:t> </a:t>
            </a:r>
            <a:r>
              <a:rPr lang="en-US" altLang="ko-KR" sz="2000" dirty="0"/>
              <a:t>65”</a:t>
            </a:r>
            <a:r>
              <a:rPr lang="ko-KR" altLang="en-US" sz="2000" dirty="0"/>
              <a:t> </a:t>
            </a:r>
            <a:r>
              <a:rPr lang="en-US" altLang="ko-KR" sz="2000" dirty="0"/>
              <a:t>&amp;</a:t>
            </a:r>
            <a:r>
              <a:rPr lang="ko-KR" altLang="en-US" sz="2000" dirty="0"/>
              <a:t> </a:t>
            </a:r>
            <a:r>
              <a:rPr lang="en-US" altLang="ko-KR" sz="2000" dirty="0"/>
              <a:t>75”</a:t>
            </a:r>
            <a:r>
              <a:rPr lang="ko-KR" altLang="en-US" sz="2000" dirty="0"/>
              <a:t> </a:t>
            </a:r>
            <a:r>
              <a:rPr lang="en-US" altLang="ko-KR" sz="2000" dirty="0"/>
              <a:t>RK3588,</a:t>
            </a:r>
            <a:r>
              <a:rPr lang="ko-KR" altLang="en-US" sz="2000" dirty="0"/>
              <a:t> </a:t>
            </a:r>
            <a:r>
              <a:rPr lang="en-US" altLang="ko-KR" sz="2000" dirty="0"/>
              <a:t>NEXO found the back side Fan Noise</a:t>
            </a:r>
          </a:p>
          <a:p>
            <a:r>
              <a:rPr lang="en-US" altLang="ko-KR" sz="1600" b="0" i="0" dirty="0">
                <a:solidFill>
                  <a:srgbClr val="000000"/>
                </a:solidFill>
                <a:effectLst/>
                <a:latin typeface="noto"/>
              </a:rPr>
              <a:t>65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noto"/>
              </a:rPr>
              <a:t>인치 및 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noto"/>
              </a:rPr>
              <a:t>75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noto"/>
              </a:rPr>
              <a:t>인치 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noto"/>
              </a:rPr>
              <a:t>RK3588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noto"/>
              </a:rPr>
              <a:t>테스트 후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noto"/>
              </a:rPr>
              <a:t>, NEXO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noto"/>
              </a:rPr>
              <a:t>는 후면 팬 소음을 발견했습니다</a:t>
            </a:r>
            <a:endParaRPr lang="en-US" altLang="ko-KR" sz="1600" b="0" i="0" dirty="0">
              <a:solidFill>
                <a:srgbClr val="000000"/>
              </a:solidFill>
              <a:effectLst/>
              <a:latin typeface="noto"/>
            </a:endParaRPr>
          </a:p>
          <a:p>
            <a:r>
              <a:rPr lang="en-US" altLang="ko-KR" sz="1600" dirty="0">
                <a:solidFill>
                  <a:srgbClr val="000000"/>
                </a:solidFill>
                <a:latin typeface="noto"/>
              </a:rPr>
              <a:t>I</a:t>
            </a:r>
            <a:r>
              <a:rPr lang="ko-KR" altLang="en-US" sz="16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noto"/>
              </a:rPr>
              <a:t>recorded</a:t>
            </a:r>
            <a:r>
              <a:rPr lang="ko-KR" altLang="en-US" sz="16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noto"/>
              </a:rPr>
              <a:t>the</a:t>
            </a:r>
            <a:r>
              <a:rPr lang="ko-KR" altLang="en-US" sz="16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noto"/>
              </a:rPr>
              <a:t>noise</a:t>
            </a:r>
            <a:r>
              <a:rPr lang="ko-KR" altLang="en-US" sz="16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noto"/>
              </a:rPr>
              <a:t>by</a:t>
            </a:r>
            <a:r>
              <a:rPr lang="ko-KR" altLang="en-US" sz="16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noto"/>
              </a:rPr>
              <a:t>myself with</a:t>
            </a:r>
            <a:r>
              <a:rPr lang="ko-KR" altLang="en-US" sz="16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noto"/>
              </a:rPr>
              <a:t>cellular phone.</a:t>
            </a:r>
          </a:p>
          <a:p>
            <a:r>
              <a:rPr lang="ko-KR" altLang="en-US" sz="1600" b="0" i="0" dirty="0">
                <a:solidFill>
                  <a:srgbClr val="000000"/>
                </a:solidFill>
                <a:effectLst/>
                <a:latin typeface="noto"/>
              </a:rPr>
              <a:t>휴대폰으로 혼자서 소음을 녹음했습니다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A4BC5-F7B2-CC8D-A633-9CD1D8221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26A5E7-8FD2-898F-A606-F67860EE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About “</a:t>
            </a:r>
            <a:r>
              <a:rPr lang="en-US" altLang="ko-KR" sz="4400" dirty="0"/>
              <a:t>RK3588 Fan Noise</a:t>
            </a:r>
            <a:r>
              <a:rPr lang="en-US" altLang="ko-KR" dirty="0"/>
              <a:t> “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4C768E-D31D-9D4A-849D-6FAE08842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Audio Record file of RK3588 65” Fan Noise </a:t>
            </a:r>
          </a:p>
          <a:p>
            <a:pPr lvl="1"/>
            <a:r>
              <a:rPr lang="en-US" altLang="ko-KR" b="0" i="0" dirty="0">
                <a:solidFill>
                  <a:srgbClr val="000000"/>
                </a:solidFill>
                <a:effectLst/>
                <a:latin typeface="noto"/>
              </a:rPr>
              <a:t>RK3588  65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noto"/>
              </a:rPr>
              <a:t>인치 팬 소음 오디오 레코드 파일</a:t>
            </a:r>
            <a:endParaRPr lang="en-US" altLang="ko-KR" b="0" i="0" dirty="0">
              <a:solidFill>
                <a:srgbClr val="000000"/>
              </a:solidFill>
              <a:effectLst/>
              <a:latin typeface="noto"/>
            </a:endParaRPr>
          </a:p>
          <a:p>
            <a:endParaRPr lang="en-US" altLang="ko-KR" dirty="0">
              <a:solidFill>
                <a:srgbClr val="000000"/>
              </a:solidFill>
              <a:latin typeface="noto"/>
            </a:endParaRPr>
          </a:p>
          <a:p>
            <a:endParaRPr lang="en-US" altLang="ko-KR" dirty="0">
              <a:solidFill>
                <a:srgbClr val="000000"/>
              </a:solidFill>
              <a:latin typeface="noto"/>
            </a:endParaRPr>
          </a:p>
          <a:p>
            <a:r>
              <a:rPr lang="en-US" altLang="ko-KR" dirty="0"/>
              <a:t>Audio Record file of RK3588 75” Fan Noise </a:t>
            </a:r>
          </a:p>
          <a:p>
            <a:pPr lvl="1"/>
            <a:r>
              <a:rPr lang="en-US" altLang="ko-KR" b="0" i="0" dirty="0">
                <a:solidFill>
                  <a:srgbClr val="000000"/>
                </a:solidFill>
                <a:effectLst/>
                <a:latin typeface="noto"/>
              </a:rPr>
              <a:t>RK3588  65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noto"/>
              </a:rPr>
              <a:t>인치 팬 소음 오디오 레코드 파일</a:t>
            </a:r>
            <a:endParaRPr lang="ko-KR" altLang="en-US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sz="2800" dirty="0">
                <a:solidFill>
                  <a:srgbClr val="000000"/>
                </a:solidFill>
                <a:latin typeface="noto"/>
              </a:rPr>
              <a:t>I</a:t>
            </a:r>
            <a:r>
              <a:rPr lang="ko-KR" altLang="en-US" sz="28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2800" dirty="0">
                <a:solidFill>
                  <a:srgbClr val="000000"/>
                </a:solidFill>
                <a:latin typeface="noto"/>
              </a:rPr>
              <a:t>recorded</a:t>
            </a:r>
            <a:r>
              <a:rPr lang="ko-KR" altLang="en-US" sz="28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2800" dirty="0">
                <a:solidFill>
                  <a:srgbClr val="000000"/>
                </a:solidFill>
                <a:latin typeface="noto"/>
              </a:rPr>
              <a:t>the</a:t>
            </a:r>
            <a:r>
              <a:rPr lang="ko-KR" altLang="en-US" sz="28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2800" dirty="0">
                <a:solidFill>
                  <a:srgbClr val="000000"/>
                </a:solidFill>
                <a:latin typeface="noto"/>
              </a:rPr>
              <a:t>noise</a:t>
            </a:r>
            <a:r>
              <a:rPr lang="ko-KR" altLang="en-US" sz="28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2800" dirty="0">
                <a:solidFill>
                  <a:srgbClr val="000000"/>
                </a:solidFill>
                <a:latin typeface="noto"/>
              </a:rPr>
              <a:t>by</a:t>
            </a:r>
            <a:r>
              <a:rPr lang="ko-KR" altLang="en-US" sz="28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2800" dirty="0">
                <a:solidFill>
                  <a:srgbClr val="000000"/>
                </a:solidFill>
                <a:latin typeface="noto"/>
              </a:rPr>
              <a:t>myself with</a:t>
            </a:r>
            <a:r>
              <a:rPr lang="ko-KR" altLang="en-US" sz="2800" dirty="0">
                <a:solidFill>
                  <a:srgbClr val="000000"/>
                </a:solidFill>
                <a:latin typeface="noto"/>
              </a:rPr>
              <a:t> </a:t>
            </a:r>
            <a:r>
              <a:rPr lang="en-US" altLang="ko-KR" sz="2800" dirty="0">
                <a:solidFill>
                  <a:srgbClr val="000000"/>
                </a:solidFill>
                <a:latin typeface="noto"/>
              </a:rPr>
              <a:t>cellular phone.</a:t>
            </a:r>
          </a:p>
          <a:p>
            <a:pPr lvl="1"/>
            <a:r>
              <a:rPr lang="ko-KR" altLang="en-US" dirty="0">
                <a:solidFill>
                  <a:srgbClr val="000000"/>
                </a:solidFill>
                <a:latin typeface="noto"/>
              </a:rPr>
              <a:t>휴대폰으로 혼자서 소음을 녹음했습니다</a:t>
            </a:r>
            <a:endParaRPr lang="en-US" altLang="ko-KR" dirty="0">
              <a:solidFill>
                <a:srgbClr val="000000"/>
              </a:solidFill>
              <a:latin typeface="noto"/>
            </a:endParaRPr>
          </a:p>
          <a:p>
            <a:endParaRPr lang="ko-KR" altLang="en-US" dirty="0"/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A6525CC9-D1E3-827C-89F6-F05D948102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556446"/>
              </p:ext>
            </p:extLst>
          </p:nvPr>
        </p:nvGraphicFramePr>
        <p:xfrm>
          <a:off x="1558413" y="218624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2" imgW="914400" imgH="771698" progId="Package">
                  <p:embed/>
                </p:oleObj>
              </mc:Choice>
              <mc:Fallback>
                <p:oleObj name="포장기 셸 개체" showAsIcon="1" r:id="rId2" imgW="914400" imgH="771698" progId="Package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A6525CC9-D1E3-827C-89F6-F05D948102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58413" y="218624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9236DEC5-74F3-16AA-9683-A4D7D33CE6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656827"/>
              </p:ext>
            </p:extLst>
          </p:nvPr>
        </p:nvGraphicFramePr>
        <p:xfrm>
          <a:off x="1558413" y="407578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4" imgW="914400" imgH="771698" progId="Package">
                  <p:embed/>
                </p:oleObj>
              </mc:Choice>
              <mc:Fallback>
                <p:oleObj name="포장기 셸 개체" showAsIcon="1" r:id="rId4" imgW="914400" imgH="771698" progId="Package">
                  <p:embed/>
                  <p:pic>
                    <p:nvPicPr>
                      <p:cNvPr id="5" name="개체 4">
                        <a:extLst>
                          <a:ext uri="{FF2B5EF4-FFF2-40B4-BE49-F238E27FC236}">
                            <a16:creationId xmlns:a16="http://schemas.microsoft.com/office/drawing/2014/main" id="{9236DEC5-74F3-16AA-9683-A4D7D33CE6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58413" y="407578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E7069E0D-E8F4-2D88-D970-A3CDA07597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3679" y="420766"/>
            <a:ext cx="3001198" cy="617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42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374F6-82C4-6118-C6B8-FEB33156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1E4D34-6CB3-412B-B510-8060FAEFB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Requirements :  “RK3588 Fan Noise ” </a:t>
            </a:r>
            <a:r>
              <a:rPr lang="ko-KR" altLang="en-US" sz="3200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C8CEF85-DA37-85E3-BB3C-116F8CE31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#1 </a:t>
            </a:r>
            <a:r>
              <a:rPr lang="ko-KR" altLang="en-US" dirty="0"/>
              <a:t> </a:t>
            </a:r>
            <a:r>
              <a:rPr lang="en-US" altLang="ko-KR" dirty="0"/>
              <a:t>Please get rid of the Fan Noise of RK3588</a:t>
            </a:r>
            <a:endParaRPr lang="ko-KR" altLang="en-US" dirty="0"/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A6ED4929-F46F-419A-C63B-955195D2A3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459451"/>
              </p:ext>
            </p:extLst>
          </p:nvPr>
        </p:nvGraphicFramePr>
        <p:xfrm>
          <a:off x="1150067" y="1922104"/>
          <a:ext cx="973455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456" imgH="4619798" progId="Excel.Sheet.8">
                  <p:embed/>
                </p:oleObj>
              </mc:Choice>
              <mc:Fallback>
                <p:oleObj name="Worksheet" r:id="rId2" imgW="10296456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A6ED4929-F46F-419A-C63B-955195D2A3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0067" y="1922104"/>
                        <a:ext cx="973455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591B79ED-1B32-591A-2C86-968FB9E9D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861" y="5099945"/>
            <a:ext cx="2106926" cy="126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1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136</Words>
  <Application>Microsoft Office PowerPoint</Application>
  <PresentationFormat>와이드스크린</PresentationFormat>
  <Paragraphs>19</Paragraphs>
  <Slides>4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noto</vt:lpstr>
      <vt:lpstr>맑은 고딕</vt:lpstr>
      <vt:lpstr>Arial</vt:lpstr>
      <vt:lpstr>Office 테마</vt:lpstr>
      <vt:lpstr>패키지</vt:lpstr>
      <vt:lpstr>Microsoft Excel 97-2003 워크시트</vt:lpstr>
      <vt:lpstr>“ RK3588 Fan Noise ”   “ RK3588 뒷면 소음 문제 ”</vt:lpstr>
      <vt:lpstr>About “RK3588 Fan Noise “ </vt:lpstr>
      <vt:lpstr>Requirements :  “RK3588 Fan Noise ”  </vt:lpstr>
      <vt:lpstr>Appendix(첨부)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4</cp:revision>
  <cp:lastPrinted>2025-03-20T01:35:06Z</cp:lastPrinted>
  <dcterms:created xsi:type="dcterms:W3CDTF">2025-02-27T07:59:28Z</dcterms:created>
  <dcterms:modified xsi:type="dcterms:W3CDTF">2025-03-25T05:24:33Z</dcterms:modified>
</cp:coreProperties>
</file>