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8" r:id="rId4"/>
    <p:sldId id="264" r:id="rId5"/>
    <p:sldId id="267" r:id="rId6"/>
    <p:sldId id="266" r:id="rId7"/>
    <p:sldId id="261" r:id="rId8"/>
    <p:sldId id="263" r:id="rId9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181DAF-E324-476A-9CAA-46C06144F0F0}" v="68" dt="2025-03-20T02:30:16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ung Duk Ko" userId="9fc98e9f7b9a0c83" providerId="LiveId" clId="{F5181DAF-E324-476A-9CAA-46C06144F0F0}"/>
    <pc:docChg chg="undo custSel addSld delSld modSld sldOrd modMainMaster">
      <pc:chgData name="kyung Duk Ko" userId="9fc98e9f7b9a0c83" providerId="LiveId" clId="{F5181DAF-E324-476A-9CAA-46C06144F0F0}" dt="2025-03-26T07:30:17.158" v="1912" actId="20577"/>
      <pc:docMkLst>
        <pc:docMk/>
      </pc:docMkLst>
      <pc:sldChg chg="modSp mod">
        <pc:chgData name="kyung Duk Ko" userId="9fc98e9f7b9a0c83" providerId="LiveId" clId="{F5181DAF-E324-476A-9CAA-46C06144F0F0}" dt="2025-03-26T07:30:17.158" v="1912" actId="20577"/>
        <pc:sldMkLst>
          <pc:docMk/>
          <pc:sldMk cId="1448464666" sldId="256"/>
        </pc:sldMkLst>
        <pc:spChg chg="mod">
          <ac:chgData name="kyung Duk Ko" userId="9fc98e9f7b9a0c83" providerId="LiveId" clId="{F5181DAF-E324-476A-9CAA-46C06144F0F0}" dt="2025-03-26T07:30:17.158" v="1912" actId="20577"/>
          <ac:spMkLst>
            <pc:docMk/>
            <pc:sldMk cId="1448464666" sldId="256"/>
            <ac:spMk id="2" creationId="{0B65E9BA-39A3-8C88-B866-4DB2506E1554}"/>
          </ac:spMkLst>
        </pc:spChg>
        <pc:spChg chg="mod">
          <ac:chgData name="kyung Duk Ko" userId="9fc98e9f7b9a0c83" providerId="LiveId" clId="{F5181DAF-E324-476A-9CAA-46C06144F0F0}" dt="2025-03-25T04:59:08.988" v="1878" actId="20577"/>
          <ac:spMkLst>
            <pc:docMk/>
            <pc:sldMk cId="1448464666" sldId="256"/>
            <ac:spMk id="3" creationId="{54BDEA9F-D069-1E05-DCBB-90038E19CBAF}"/>
          </ac:spMkLst>
        </pc:spChg>
      </pc:sldChg>
      <pc:sldChg chg="delSp modSp del mod">
        <pc:chgData name="kyung Duk Ko" userId="9fc98e9f7b9a0c83" providerId="LiveId" clId="{F5181DAF-E324-476A-9CAA-46C06144F0F0}" dt="2025-03-19T10:38:46.949" v="909" actId="47"/>
        <pc:sldMkLst>
          <pc:docMk/>
          <pc:sldMk cId="693319052" sldId="257"/>
        </pc:sldMkLst>
      </pc:sldChg>
      <pc:sldChg chg="addSp delSp modSp del mod">
        <pc:chgData name="kyung Duk Ko" userId="9fc98e9f7b9a0c83" providerId="LiveId" clId="{F5181DAF-E324-476A-9CAA-46C06144F0F0}" dt="2025-03-20T01:34:19.273" v="1397" actId="47"/>
        <pc:sldMkLst>
          <pc:docMk/>
          <pc:sldMk cId="3931878543" sldId="259"/>
        </pc:sldMkLst>
      </pc:sldChg>
      <pc:sldChg chg="delSp modSp mod">
        <pc:chgData name="kyung Duk Ko" userId="9fc98e9f7b9a0c83" providerId="LiveId" clId="{F5181DAF-E324-476A-9CAA-46C06144F0F0}" dt="2025-03-20T01:31:40.528" v="1322"/>
        <pc:sldMkLst>
          <pc:docMk/>
          <pc:sldMk cId="1715961921" sldId="261"/>
        </pc:sldMkLst>
        <pc:spChg chg="mod">
          <ac:chgData name="kyung Duk Ko" userId="9fc98e9f7b9a0c83" providerId="LiveId" clId="{F5181DAF-E324-476A-9CAA-46C06144F0F0}" dt="2025-03-20T01:31:23.787" v="1263" actId="20577"/>
          <ac:spMkLst>
            <pc:docMk/>
            <pc:sldMk cId="1715961921" sldId="261"/>
            <ac:spMk id="2" creationId="{914C81D3-DA97-5CD8-2085-C5BBD437DF83}"/>
          </ac:spMkLst>
        </pc:spChg>
        <pc:spChg chg="mod">
          <ac:chgData name="kyung Duk Ko" userId="9fc98e9f7b9a0c83" providerId="LiveId" clId="{F5181DAF-E324-476A-9CAA-46C06144F0F0}" dt="2025-03-20T01:31:33.779" v="1320" actId="6549"/>
          <ac:spMkLst>
            <pc:docMk/>
            <pc:sldMk cId="1715961921" sldId="261"/>
            <ac:spMk id="3" creationId="{2C47CA4A-A419-BE09-FB74-1E8A0CD76948}"/>
          </ac:spMkLst>
        </pc:spChg>
        <pc:graphicFrameChg chg="mod">
          <ac:chgData name="kyung Duk Ko" userId="9fc98e9f7b9a0c83" providerId="LiveId" clId="{F5181DAF-E324-476A-9CAA-46C06144F0F0}" dt="2025-03-20T01:31:40.528" v="1322"/>
          <ac:graphicFrameMkLst>
            <pc:docMk/>
            <pc:sldMk cId="1715961921" sldId="261"/>
            <ac:graphicFrameMk id="4" creationId="{767C3208-7DA1-172E-EDF6-B7EAFF66FE24}"/>
          </ac:graphicFrameMkLst>
        </pc:graphicFrameChg>
      </pc:sldChg>
      <pc:sldChg chg="modSp del mod">
        <pc:chgData name="kyung Duk Ko" userId="9fc98e9f7b9a0c83" providerId="LiveId" clId="{F5181DAF-E324-476A-9CAA-46C06144F0F0}" dt="2025-03-19T10:45:33.296" v="971" actId="47"/>
        <pc:sldMkLst>
          <pc:docMk/>
          <pc:sldMk cId="2813375190" sldId="262"/>
        </pc:sldMkLst>
      </pc:sldChg>
      <pc:sldChg chg="modSp mod">
        <pc:chgData name="kyung Duk Ko" userId="9fc98e9f7b9a0c83" providerId="LiveId" clId="{F5181DAF-E324-476A-9CAA-46C06144F0F0}" dt="2025-03-20T03:27:21.702" v="1681" actId="27636"/>
        <pc:sldMkLst>
          <pc:docMk/>
          <pc:sldMk cId="2602356347" sldId="263"/>
        </pc:sldMkLst>
        <pc:spChg chg="mod">
          <ac:chgData name="kyung Duk Ko" userId="9fc98e9f7b9a0c83" providerId="LiveId" clId="{F5181DAF-E324-476A-9CAA-46C06144F0F0}" dt="2025-03-20T03:27:21.702" v="1681" actId="27636"/>
          <ac:spMkLst>
            <pc:docMk/>
            <pc:sldMk cId="2602356347" sldId="263"/>
            <ac:spMk id="2" creationId="{2F677BFE-BDB9-572E-C331-705CAF6DD33A}"/>
          </ac:spMkLst>
        </pc:spChg>
      </pc:sldChg>
      <pc:sldChg chg="modSp new mod ord">
        <pc:chgData name="kyung Duk Ko" userId="9fc98e9f7b9a0c83" providerId="LiveId" clId="{F5181DAF-E324-476A-9CAA-46C06144F0F0}" dt="2025-03-20T03:27:21.686" v="1679" actId="27636"/>
        <pc:sldMkLst>
          <pc:docMk/>
          <pc:sldMk cId="323186609" sldId="264"/>
        </pc:sldMkLst>
        <pc:spChg chg="mod">
          <ac:chgData name="kyung Duk Ko" userId="9fc98e9f7b9a0c83" providerId="LiveId" clId="{F5181DAF-E324-476A-9CAA-46C06144F0F0}" dt="2025-03-20T03:27:21.686" v="1679" actId="27636"/>
          <ac:spMkLst>
            <pc:docMk/>
            <pc:sldMk cId="323186609" sldId="264"/>
            <ac:spMk id="2" creationId="{2CB0FD0D-E20F-327E-D572-217600ADBE02}"/>
          </ac:spMkLst>
        </pc:spChg>
      </pc:sldChg>
      <pc:sldChg chg="new del">
        <pc:chgData name="kyung Duk Ko" userId="9fc98e9f7b9a0c83" providerId="LiveId" clId="{F5181DAF-E324-476A-9CAA-46C06144F0F0}" dt="2025-03-19T10:45:35.519" v="972" actId="47"/>
        <pc:sldMkLst>
          <pc:docMk/>
          <pc:sldMk cId="1914077501" sldId="264"/>
        </pc:sldMkLst>
      </pc:sldChg>
      <pc:sldChg chg="modSp add mod ord">
        <pc:chgData name="kyung Duk Ko" userId="9fc98e9f7b9a0c83" providerId="LiveId" clId="{F5181DAF-E324-476A-9CAA-46C06144F0F0}" dt="2025-03-20T03:27:33.506" v="1684" actId="20577"/>
        <pc:sldMkLst>
          <pc:docMk/>
          <pc:sldMk cId="4127842978" sldId="265"/>
        </pc:sldMkLst>
        <pc:spChg chg="mod">
          <ac:chgData name="kyung Duk Ko" userId="9fc98e9f7b9a0c83" providerId="LiveId" clId="{F5181DAF-E324-476A-9CAA-46C06144F0F0}" dt="2025-03-20T03:27:33.506" v="1684" actId="20577"/>
          <ac:spMkLst>
            <pc:docMk/>
            <pc:sldMk cId="4127842978" sldId="265"/>
            <ac:spMk id="2" creationId="{8F26A5E7-8FD2-898F-A606-F67860EE4D77}"/>
          </ac:spMkLst>
        </pc:spChg>
      </pc:sldChg>
      <pc:sldChg chg="modSp add mod">
        <pc:chgData name="kyung Duk Ko" userId="9fc98e9f7b9a0c83" providerId="LiveId" clId="{F5181DAF-E324-476A-9CAA-46C06144F0F0}" dt="2025-03-20T03:27:21.692" v="1680" actId="27636"/>
        <pc:sldMkLst>
          <pc:docMk/>
          <pc:sldMk cId="2828745366" sldId="266"/>
        </pc:sldMkLst>
        <pc:spChg chg="mod">
          <ac:chgData name="kyung Duk Ko" userId="9fc98e9f7b9a0c83" providerId="LiveId" clId="{F5181DAF-E324-476A-9CAA-46C06144F0F0}" dt="2025-03-20T03:27:21.692" v="1680" actId="27636"/>
          <ac:spMkLst>
            <pc:docMk/>
            <pc:sldMk cId="2828745366" sldId="266"/>
            <ac:spMk id="2" creationId="{DAE935F6-1515-1D1B-94BF-1DB3730322B8}"/>
          </ac:spMkLst>
        </pc:spChg>
      </pc:sldChg>
      <pc:sldChg chg="add">
        <pc:chgData name="kyung Duk Ko" userId="9fc98e9f7b9a0c83" providerId="LiveId" clId="{F5181DAF-E324-476A-9CAA-46C06144F0F0}" dt="2025-03-20T01:34:28.530" v="1398"/>
        <pc:sldMkLst>
          <pc:docMk/>
          <pc:sldMk cId="1195822584" sldId="267"/>
        </pc:sldMkLst>
      </pc:sldChg>
      <pc:sldChg chg="add">
        <pc:chgData name="kyung Duk Ko" userId="9fc98e9f7b9a0c83" providerId="LiveId" clId="{F5181DAF-E324-476A-9CAA-46C06144F0F0}" dt="2025-03-20T01:34:31.071" v="1399"/>
        <pc:sldMkLst>
          <pc:docMk/>
          <pc:sldMk cId="3977111164" sldId="268"/>
        </pc:sldMkLst>
      </pc:sldChg>
      <pc:sldMasterChg chg="modSldLayout">
        <pc:chgData name="kyung Duk Ko" userId="9fc98e9f7b9a0c83" providerId="LiveId" clId="{F5181DAF-E324-476A-9CAA-46C06144F0F0}" dt="2025-03-20T03:27:26.632" v="1683" actId="14100"/>
        <pc:sldMasterMkLst>
          <pc:docMk/>
          <pc:sldMasterMk cId="4151377837" sldId="2147483648"/>
        </pc:sldMasterMkLst>
        <pc:sldLayoutChg chg="modSp mod">
          <pc:chgData name="kyung Duk Ko" userId="9fc98e9f7b9a0c83" providerId="LiveId" clId="{F5181DAF-E324-476A-9CAA-46C06144F0F0}" dt="2025-03-20T03:27:26.632" v="1683" actId="14100"/>
          <pc:sldLayoutMkLst>
            <pc:docMk/>
            <pc:sldMasterMk cId="4151377837" sldId="2147483648"/>
            <pc:sldLayoutMk cId="2459157668" sldId="2147483650"/>
          </pc:sldLayoutMkLst>
          <pc:spChg chg="mod">
            <ac:chgData name="kyung Duk Ko" userId="9fc98e9f7b9a0c83" providerId="LiveId" clId="{F5181DAF-E324-476A-9CAA-46C06144F0F0}" dt="2025-03-20T03:27:23.202" v="1682" actId="1076"/>
            <ac:spMkLst>
              <pc:docMk/>
              <pc:sldMasterMk cId="4151377837" sldId="2147483648"/>
              <pc:sldLayoutMk cId="2459157668" sldId="2147483650"/>
              <ac:spMk id="2" creationId="{6C8A285C-0D93-729F-F45B-FCEFA1609ECC}"/>
            </ac:spMkLst>
          </pc:spChg>
          <pc:spChg chg="mod">
            <ac:chgData name="kyung Duk Ko" userId="9fc98e9f7b9a0c83" providerId="LiveId" clId="{F5181DAF-E324-476A-9CAA-46C06144F0F0}" dt="2025-03-20T03:27:26.632" v="1683" actId="14100"/>
            <ac:spMkLst>
              <pc:docMk/>
              <pc:sldMasterMk cId="4151377837" sldId="2147483648"/>
              <pc:sldLayoutMk cId="2459157668" sldId="2147483650"/>
              <ac:spMk id="3" creationId="{6953A5CD-F3E4-F3F3-E3BD-C8038B1BEB7A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7AE97D-00DA-ADCD-3488-75704D6D6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B90B9A7-211B-8CB8-3C91-77982CB1C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28B17B-9E27-9404-49C2-A545401AF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3FFDED-912A-A5C3-8554-859E31355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AE9426-4795-2482-12CE-BFD41C7E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8A285C-0D93-729F-F45B-FCEFA1609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576"/>
            <a:ext cx="10515600" cy="66891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53A5CD-F3E4-F3F3-E3BD-C8038B1BE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8224"/>
            <a:ext cx="10515600" cy="51087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4018BF-19C4-D245-B080-FACBA0D0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A2C199-6FDC-6A88-C0C4-0FCC526E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A0541A-7458-1CF3-AB2D-F603D8CDE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15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01EA1F-4A8A-2429-C308-FC94EDB72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ECA8042-B75E-BF8A-BC98-EDF1440E9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09C0A3-604C-5D94-BE2C-D0004C56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0CE719-7698-39DA-C470-07DF2F65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BA867E-AA14-6F83-CE81-87025E5B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7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459A40-83B2-CA49-EFAB-190B2221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D1A598-5755-A5BB-80DA-019D1978A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796AE4A-3145-14D6-2B73-E5A46C63F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46CF0A-25DD-182A-CC00-425E64A3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4792C91-2C34-820B-041F-03D156B61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4C1CA0-A50A-7C9B-BC20-E08EC785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24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ED1230-6F05-19E0-1EEF-2569103A4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067834-64E0-2020-8194-0493ECF53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3AE9103-F467-9C2B-3CCC-57A45F66A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C4A67E7-7570-8999-BA0A-68DEAD553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04D5002-CFB1-DA01-A7F7-D2D35578F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FF8159A-7962-9C94-052F-42B650796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A251152-AC49-7296-8521-C1E0D8088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F3258AC-E837-D1A8-B5BE-D2CCB1EEC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6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F72F4F-F84F-3F30-07F2-E32C28AC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B39097-679E-E92E-BAD2-038D946B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ACC6321-0EF9-256A-6890-240F7BE8E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E0897CD-8097-C3B6-32FD-F645512D8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40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4DCC08B-5469-4963-0597-30E83488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78DC184-053B-2511-7FAA-60B03207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DED357A-839F-DC9C-F7D4-AA0E0031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48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86F19D-7F27-9910-E28A-8C27C48E2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25801B-D625-D387-2AB1-9EAD274A7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50AB1C-EF12-FD42-9563-6B7A2CEF5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2EED9A-7B16-463D-06FC-5943227CF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C39404-5A0E-A84B-8C12-05AD607E7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4052DC-0655-3279-7754-86DB2271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06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534918-5EC5-4F28-7D2B-007533EA6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F9792CF-6A8A-EF91-5555-FBBD9C8D0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DA293CC-5375-5809-8323-C79C3E843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1851E19-F1AB-914F-4DEA-1D4E3E28D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8AA11DE-EB70-0521-DE06-29B3B17F2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FEA132B-80C5-809A-EC49-447B073F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41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526F79-5990-09CE-3E5A-FADA4014E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55297CC-70AE-E13E-E51F-73BC081BE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4B51A2-27B4-2C72-1206-7BBFFC61D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C963F6-33A1-65F8-6C54-3DC982126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87AC9E-667B-6AF3-E38F-BD56165F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29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8AE1F95-1815-A3B1-7BE5-FA5978027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01E7CB7-65ED-8961-654C-466759DCC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B097E3-C85D-5862-5269-76B90C74B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E8F01E-A2A4-8D81-AAD5-B44EA08B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6577C6-D192-19FA-2BD7-0F635477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9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5ABEDAC-71F1-88A0-DEA0-40563736D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028483-8967-67AA-ABD8-AE23C7590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18040D-B20E-AC8A-15B8-C4C2D229A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6A2B57-32A3-4816-A3BF-931DF2D69211}" type="datetimeFigureOut">
              <a:rPr lang="ko-KR" altLang="en-US" smtClean="0"/>
              <a:t>2025-03-26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42CDCF-999C-67D5-AEC4-EE926508C6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BE5B76-364E-D88E-1574-EC058B62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37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65E9BA-39A3-8C88-B866-4DB2506E1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491" y="1122363"/>
            <a:ext cx="10981854" cy="2387600"/>
          </a:xfrm>
        </p:spPr>
        <p:txBody>
          <a:bodyPr anchor="ctr">
            <a:normAutofit/>
          </a:bodyPr>
          <a:lstStyle/>
          <a:p>
            <a:r>
              <a:rPr lang="en-US" altLang="ko-KR" sz="3600"/>
              <a:t>“First Bulk Order ”  </a:t>
            </a:r>
            <a:br>
              <a:rPr lang="en-US" altLang="ko-KR" sz="3600" dirty="0"/>
            </a:br>
            <a:r>
              <a:rPr lang="en-US" altLang="ko-KR" sz="3600" dirty="0"/>
              <a:t>“Korean”</a:t>
            </a:r>
            <a:endParaRPr lang="ko-KR" altLang="en-US" sz="36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4BDEA9F-D069-1E05-DCBB-90038E19CB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77652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 English</a:t>
            </a:r>
          </a:p>
          <a:p>
            <a:r>
              <a:rPr lang="en-US" altLang="ko-KR" sz="2000" dirty="0">
                <a:solidFill>
                  <a:srgbClr val="000000"/>
                </a:solidFill>
                <a:latin typeface="noto"/>
              </a:rPr>
              <a:t>Korean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48464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A4BC5-F7B2-CC8D-A633-9CD1D8221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26A5E7-8FD2-898F-A606-F67860EE4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About “        “ Business Project.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74C768E-D31D-9D4A-849D-6FAE08842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842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374F6-82C4-6118-C6B8-FEB33156B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1E4D34-6CB3-412B-B510-8060FAEFB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Requirements :  “        ” </a:t>
            </a:r>
            <a:r>
              <a:rPr lang="ko-KR" altLang="en-US" sz="3200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C8CEF85-DA37-85E3-BB3C-116F8CE31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2127"/>
            <a:ext cx="10515600" cy="4351338"/>
          </a:xfrm>
        </p:spPr>
        <p:txBody>
          <a:bodyPr/>
          <a:lstStyle/>
          <a:p>
            <a:r>
              <a:rPr lang="en-US" altLang="ko-KR" dirty="0"/>
              <a:t>Requirements #1 </a:t>
            </a:r>
            <a:r>
              <a:rPr lang="ko-KR" altLang="en-US" dirty="0"/>
              <a:t> </a:t>
            </a:r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A6ED4929-F46F-419A-C63B-955195D2A3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50067" y="1922104"/>
          <a:ext cx="9734550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296456" imgH="4619798" progId="Excel.Sheet.8">
                  <p:embed/>
                </p:oleObj>
              </mc:Choice>
              <mc:Fallback>
                <p:oleObj name="Worksheet" r:id="rId2" imgW="10296456" imgH="4619798" progId="Excel.Sheet.8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A6ED4929-F46F-419A-C63B-955195D2A3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50067" y="1922104"/>
                        <a:ext cx="9734550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7111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B0FD0D-E20F-327E-D572-217600ADB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About “        “ App.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84E5CF3-77EE-722C-F11C-AFBA6D113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186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AA9E4-029C-D7CA-B293-C35C8D438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E00062-824E-789C-D92D-5DDE2A4AB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Requirements :  “        ” </a:t>
            </a:r>
            <a:r>
              <a:rPr lang="ko-KR" altLang="en-US" sz="3200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C12D4AE-67A7-C0C3-63E2-33151ED6B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2127"/>
            <a:ext cx="10515600" cy="4351338"/>
          </a:xfrm>
        </p:spPr>
        <p:txBody>
          <a:bodyPr/>
          <a:lstStyle/>
          <a:p>
            <a:r>
              <a:rPr lang="en-US" altLang="ko-KR" dirty="0"/>
              <a:t>Requirements #1 </a:t>
            </a:r>
            <a:r>
              <a:rPr lang="ko-KR" altLang="en-US" dirty="0"/>
              <a:t> </a:t>
            </a:r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3535C3F7-F928-5294-0C97-8B905C4D5D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50067" y="1922104"/>
          <a:ext cx="9734550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296456" imgH="4619798" progId="Excel.Sheet.8">
                  <p:embed/>
                </p:oleObj>
              </mc:Choice>
              <mc:Fallback>
                <p:oleObj name="Worksheet" r:id="rId2" imgW="10296456" imgH="4619798" progId="Excel.Sheet.8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3535C3F7-F928-5294-0C97-8B905C4D5D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50067" y="1922104"/>
                        <a:ext cx="9734550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5822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F8CB3-92F2-B7F9-FBBB-9C76D3D0F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E935F6-1515-1D1B-94BF-1DB373032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About “        “ </a:t>
            </a:r>
            <a:r>
              <a:rPr lang="en-US" altLang="ko-KR" dirty="0" err="1"/>
              <a:t>HardWare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B59211A-FF8D-F9C1-707E-7C4C67223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8745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4C81D3-DA97-5CD8-2085-C5BBD437D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Requirements :  “        ” </a:t>
            </a:r>
            <a:r>
              <a:rPr lang="ko-KR" altLang="en-US" sz="3200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47CA4A-A419-BE09-FB74-1E8A0CD76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2127"/>
            <a:ext cx="10515600" cy="4351338"/>
          </a:xfrm>
        </p:spPr>
        <p:txBody>
          <a:bodyPr/>
          <a:lstStyle/>
          <a:p>
            <a:r>
              <a:rPr lang="en-US" altLang="ko-KR" dirty="0"/>
              <a:t>Requirements #1 </a:t>
            </a:r>
            <a:r>
              <a:rPr lang="ko-KR" altLang="en-US" dirty="0"/>
              <a:t> </a:t>
            </a:r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767C3208-7DA1-172E-EDF6-B7EAFF66FE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972154"/>
              </p:ext>
            </p:extLst>
          </p:nvPr>
        </p:nvGraphicFramePr>
        <p:xfrm>
          <a:off x="1150067" y="1922104"/>
          <a:ext cx="9734550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296456" imgH="4619798" progId="Excel.Sheet.8">
                  <p:embed/>
                </p:oleObj>
              </mc:Choice>
              <mc:Fallback>
                <p:oleObj name="Worksheet" r:id="rId2" imgW="10296456" imgH="4619798" progId="Excel.Sheet.8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767C3208-7DA1-172E-EDF6-B7EAFF66F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50067" y="1922104"/>
                        <a:ext cx="9734550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5961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77BFE-BDB9-572E-C331-705CAF6D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Appendix(</a:t>
            </a:r>
            <a:r>
              <a:rPr lang="ko-KR" altLang="en-US" dirty="0"/>
              <a:t>첨부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B60826-D6B6-9AD5-E4E8-D5579F7A9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356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53</Words>
  <Application>Microsoft Office PowerPoint</Application>
  <PresentationFormat>와이드스크린</PresentationFormat>
  <Paragraphs>13</Paragraphs>
  <Slides>8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3" baseType="lpstr">
      <vt:lpstr>noto</vt:lpstr>
      <vt:lpstr>맑은 고딕</vt:lpstr>
      <vt:lpstr>Arial</vt:lpstr>
      <vt:lpstr>Office 테마</vt:lpstr>
      <vt:lpstr>Worksheet</vt:lpstr>
      <vt:lpstr>“First Bulk Order ”   “Korean”</vt:lpstr>
      <vt:lpstr>About “        “ Business Project.</vt:lpstr>
      <vt:lpstr>Requirements :  “        ”  </vt:lpstr>
      <vt:lpstr>About “        “ App.</vt:lpstr>
      <vt:lpstr>Requirements :  “        ”  </vt:lpstr>
      <vt:lpstr>About “        “ HardWare.</vt:lpstr>
      <vt:lpstr>Requirements :  “        ”  </vt:lpstr>
      <vt:lpstr>Appendix(첨부)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kyung Duk Ko</dc:creator>
  <cp:lastModifiedBy>kyung Duk Ko</cp:lastModifiedBy>
  <cp:revision>3</cp:revision>
  <cp:lastPrinted>2025-03-20T01:35:06Z</cp:lastPrinted>
  <dcterms:created xsi:type="dcterms:W3CDTF">2025-02-27T07:59:28Z</dcterms:created>
  <dcterms:modified xsi:type="dcterms:W3CDTF">2025-03-26T07:30:26Z</dcterms:modified>
</cp:coreProperties>
</file>