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7571B7-2F6D-5590-1B4A-4069B4733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1859B0A-92BB-065D-7AE2-60EFC4BBF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75E616D-EC69-7D76-D09A-A97DEF39D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20B-2BA3-4B05-B4DB-ACB0955C6607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A336FCD-D621-1B51-253C-5ECE38110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75CD38-8EB8-C1A0-EEAC-CADBFA267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8E95-9C30-4F75-B710-89590128D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159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43D412-6C3D-B6FC-3EE5-8362162A4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89DA152-784A-2E2E-3DB7-59790755A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2062167-76BF-EF11-FAFB-08BC12C71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20B-2BA3-4B05-B4DB-ACB0955C6607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93EE0D-204E-7011-55A1-05BF83E89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624D43B-CE52-5D1E-83D8-C11262B57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8E95-9C30-4F75-B710-89590128D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0480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C1C713-F466-83C4-73E0-136314BBA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F857F6-4213-90AE-BFB9-02154A31A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EE14D6-664C-1901-E710-4422B5C9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20B-2BA3-4B05-B4DB-ACB0955C6607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17C0194-5B97-4E11-B191-9245C0EF6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167FC5-230E-40B6-6F42-DDE23C110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8E95-9C30-4F75-B710-89590128D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76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8EF27A-16D6-623C-48EC-FE85A4510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C1854D-F1A0-C04E-1B78-A64D8DFA8A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6F31B05-F72F-ED75-A28B-771CBF70C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4627487-9A8A-F2D4-9F65-38BF92F8B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20B-2BA3-4B05-B4DB-ACB0955C6607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BABA1C9-BC2B-B6EF-91C4-5BD6DE1A0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6E844F-0B2E-5FA3-05C5-DE28C20C3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8E95-9C30-4F75-B710-89590128D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0072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48FDB0-C0D5-2595-55E0-8B098E281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76A095A-0712-B1AB-885F-C8A29ED5F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1070699-AC7B-3157-ECC8-2E13D000E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445EB0-AC33-FBE1-B179-101BECDC8D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5A4C3D1-1C7B-2F23-8119-C755672F12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61DB0E3-D3CD-BB27-930C-2E611B59A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20B-2BA3-4B05-B4DB-ACB0955C6607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8A9B64E-475E-3A1A-3CE9-89C131501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32B8347-2B50-C9AD-CADC-8203F106F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8E95-9C30-4F75-B710-89590128D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5852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D0F2E3-AB17-59D7-DFA7-5AFCE189D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63A3E63-C7DE-A0CB-9410-84D00F1E7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20B-2BA3-4B05-B4DB-ACB0955C6607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A12B4DC-1F53-1030-15C1-C12811F51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A934A7-29C0-68F1-7E73-6CE2EB87A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8E95-9C30-4F75-B710-89590128D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3353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6842697-F8E7-8285-F2F8-C47B3C940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20B-2BA3-4B05-B4DB-ACB0955C6607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8BEB68-D8F2-E33D-5863-E1AE4128A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883B58C-B145-FFC5-7774-A0226FACD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8E95-9C30-4F75-B710-89590128D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58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0C3138-AA14-B4AD-2EAE-FA7DAA8C9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B4798A-B9C2-4FAC-70F5-16D944A0F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FAB643-EE5F-752A-FC40-EEB1D68B4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66EFB19-2E34-7390-56AE-B6EC3348F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20B-2BA3-4B05-B4DB-ACB0955C6607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3DEB0D5-02E0-A5D2-F54F-54349B011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CC5F887-8358-EC34-FFD1-8A7777D3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8E95-9C30-4F75-B710-89590128D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1478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A26982-1707-F790-918A-CD6C39295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02003D8-3A7D-6364-578B-BA6A43A852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1EA5C4A-01EC-D33B-5905-DAF05C7A5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FE4B3B1-45C2-C2E5-C4E9-67BFDAE54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20B-2BA3-4B05-B4DB-ACB0955C6607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6B2E41C-D2A6-3AD3-1808-F4E1E9BC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4D5FB6B-8F8D-949E-D7A0-999151FEB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8E95-9C30-4F75-B710-89590128D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49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4F2FA5-42C7-0097-236D-CA9122FF2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5712275-B8DC-256D-8C20-1EFE58EE7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59B51D8-15F5-824A-DD1B-497950AC3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20B-2BA3-4B05-B4DB-ACB0955C6607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91F68B-4322-868B-38F5-83767F461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02A1EC2-942A-C5AB-ED2C-8E3232295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8E95-9C30-4F75-B710-89590128D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9599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9A0A8F9-2002-E84B-84B6-A016486500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B928DB1-DB77-96D7-6D70-1A00A2A4E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224EF03-4D99-BA6E-5B9A-90485B77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120B-2BA3-4B05-B4DB-ACB0955C6607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55DB3E-6A10-C788-8EF4-A6287D68D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1A29B30-C9EC-B99F-C948-D7FD3F069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8E95-9C30-4F75-B710-89590128D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387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59D2229-6398-0838-D2FF-EE130E6ED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E75A68-30D5-4E86-6C4D-6AC6CD774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83A9FC-966E-B96F-3AF2-14151341F6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1D120B-2BA3-4B05-B4DB-ACB0955C6607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EF2EF92-2C58-96B9-5CEC-8715870D47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BFFB69-3E1E-43E1-852D-9856A03F0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988E95-9C30-4F75-B710-89590128D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64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08131-A69A-1ABE-322F-5AB490EC9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5EC3E63E-0B75-575D-0895-72CAB054CFE8}"/>
              </a:ext>
            </a:extLst>
          </p:cNvPr>
          <p:cNvCxnSpPr/>
          <p:nvPr/>
        </p:nvCxnSpPr>
        <p:spPr>
          <a:xfrm>
            <a:off x="0" y="52136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C708893-0625-AB7E-7EDD-BA11D0D832B0}"/>
              </a:ext>
            </a:extLst>
          </p:cNvPr>
          <p:cNvSpPr txBox="1"/>
          <p:nvPr/>
        </p:nvSpPr>
        <p:spPr>
          <a:xfrm>
            <a:off x="221674" y="79610"/>
            <a:ext cx="555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1. HSG65 </a:t>
            </a:r>
            <a:r>
              <a:rPr lang="ko-KR" altLang="en-US" dirty="0"/>
              <a:t>펌웨어 진행 방법 </a:t>
            </a:r>
            <a:r>
              <a:rPr lang="en-US" altLang="ko-KR" dirty="0"/>
              <a:t>(</a:t>
            </a:r>
            <a:r>
              <a:rPr lang="ko-KR" altLang="en-US" dirty="0"/>
              <a:t>설정 </a:t>
            </a:r>
            <a:r>
              <a:rPr lang="ko-KR" altLang="en-US" dirty="0" err="1"/>
              <a:t>완료후</a:t>
            </a:r>
            <a:r>
              <a:rPr lang="ko-KR" altLang="en-US" dirty="0"/>
              <a:t> 진행 방법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D3C3681-ABDE-98EE-6F87-3414571171F3}"/>
              </a:ext>
            </a:extLst>
          </p:cNvPr>
          <p:cNvGrpSpPr/>
          <p:nvPr/>
        </p:nvGrpSpPr>
        <p:grpSpPr>
          <a:xfrm>
            <a:off x="359050" y="1696781"/>
            <a:ext cx="3516221" cy="2430058"/>
            <a:chOff x="329106" y="1361802"/>
            <a:chExt cx="3516221" cy="2430058"/>
          </a:xfrm>
        </p:grpSpPr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4E9299F2-650F-103A-274E-03F601587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9106" y="1361802"/>
              <a:ext cx="3516221" cy="2430058"/>
            </a:xfrm>
            <a:prstGeom prst="rect">
              <a:avLst/>
            </a:prstGeom>
          </p:spPr>
        </p:pic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AC779AF2-DCD0-1290-86D7-B4D064F12930}"/>
                </a:ext>
              </a:extLst>
            </p:cNvPr>
            <p:cNvSpPr/>
            <p:nvPr/>
          </p:nvSpPr>
          <p:spPr>
            <a:xfrm>
              <a:off x="1828800" y="1757238"/>
              <a:ext cx="516835" cy="18288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말풍선: 사각형 27">
              <a:extLst>
                <a:ext uri="{FF2B5EF4-FFF2-40B4-BE49-F238E27FC236}">
                  <a16:creationId xmlns:a16="http://schemas.microsoft.com/office/drawing/2014/main" id="{D04FAA22-1BC8-141F-8B6D-FFBF9056F253}"/>
                </a:ext>
              </a:extLst>
            </p:cNvPr>
            <p:cNvSpPr/>
            <p:nvPr/>
          </p:nvSpPr>
          <p:spPr>
            <a:xfrm>
              <a:off x="2780907" y="1866507"/>
              <a:ext cx="895547" cy="282804"/>
            </a:xfrm>
            <a:prstGeom prst="wedgeRectCallout">
              <a:avLst>
                <a:gd name="adj1" fmla="val -100833"/>
                <a:gd name="adj2" fmla="val -61212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10</a:t>
              </a:r>
              <a:r>
                <a:rPr lang="ko-KR" altLang="en-US" sz="1100" dirty="0"/>
                <a:t>번 클릭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181EEF46-54F3-9F50-C187-FDB3A973A01A}"/>
              </a:ext>
            </a:extLst>
          </p:cNvPr>
          <p:cNvSpPr txBox="1"/>
          <p:nvPr/>
        </p:nvSpPr>
        <p:spPr>
          <a:xfrm>
            <a:off x="221674" y="786283"/>
            <a:ext cx="4014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en-US" altLang="ko-KR" sz="1200" dirty="0"/>
              <a:t>USB</a:t>
            </a:r>
            <a:r>
              <a:rPr lang="ko-KR" altLang="en-US" sz="1200" dirty="0"/>
              <a:t> </a:t>
            </a:r>
            <a:r>
              <a:rPr lang="en-US" altLang="ko-KR" sz="1200" dirty="0"/>
              <a:t>:</a:t>
            </a:r>
            <a:r>
              <a:rPr lang="ko-KR" altLang="en-US" sz="1200" dirty="0"/>
              <a:t> </a:t>
            </a:r>
            <a:r>
              <a:rPr lang="en-US" altLang="ko-KR" sz="1200" dirty="0"/>
              <a:t>FAT32</a:t>
            </a:r>
            <a:r>
              <a:rPr lang="ko-KR" altLang="en-US" sz="1200" dirty="0"/>
              <a:t> </a:t>
            </a:r>
            <a:r>
              <a:rPr lang="en-US" altLang="ko-KR" sz="1200" dirty="0"/>
              <a:t>FORMAT </a:t>
            </a:r>
            <a:r>
              <a:rPr lang="ko-KR" altLang="en-US" sz="1200" dirty="0"/>
              <a:t>진행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펌웨어 파일 </a:t>
            </a:r>
            <a:r>
              <a:rPr lang="en-US" altLang="ko-KR" sz="1200" dirty="0"/>
              <a:t>USB ROOT</a:t>
            </a:r>
            <a:r>
              <a:rPr lang="ko-KR" altLang="en-US" sz="1200" dirty="0"/>
              <a:t>에 넣기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설정 </a:t>
            </a:r>
            <a:r>
              <a:rPr lang="en-US" altLang="ko-KR" sz="1200" dirty="0"/>
              <a:t>&gt; </a:t>
            </a:r>
            <a:r>
              <a:rPr lang="ko-KR" altLang="en-US" sz="1200" dirty="0"/>
              <a:t>시스템 </a:t>
            </a:r>
            <a:r>
              <a:rPr lang="en-US" altLang="ko-KR" sz="1200" dirty="0"/>
              <a:t>&gt; </a:t>
            </a:r>
            <a:r>
              <a:rPr lang="ko-KR" altLang="en-US" sz="1200" dirty="0"/>
              <a:t>자세히 </a:t>
            </a:r>
            <a:r>
              <a:rPr lang="en-US" altLang="ko-KR" sz="1200" dirty="0"/>
              <a:t>&gt; </a:t>
            </a:r>
            <a:r>
              <a:rPr lang="ko-KR" altLang="en-US" sz="1200" dirty="0"/>
              <a:t>자세히 글자를 </a:t>
            </a:r>
            <a:r>
              <a:rPr lang="en-US" altLang="ko-KR" sz="1200" dirty="0"/>
              <a:t>10</a:t>
            </a:r>
            <a:r>
              <a:rPr lang="ko-KR" altLang="en-US" sz="1200" dirty="0"/>
              <a:t>번 클릭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1B8F375-E10A-AA22-0DDD-22E81722669A}"/>
              </a:ext>
            </a:extLst>
          </p:cNvPr>
          <p:cNvSpPr txBox="1"/>
          <p:nvPr/>
        </p:nvSpPr>
        <p:spPr>
          <a:xfrm>
            <a:off x="4690872" y="710748"/>
            <a:ext cx="6677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4. </a:t>
            </a:r>
            <a:r>
              <a:rPr lang="en-US" altLang="ko-KR" sz="1200" dirty="0" err="1"/>
              <a:t>FactoryMenu</a:t>
            </a:r>
            <a:r>
              <a:rPr lang="en-US" altLang="ko-KR" sz="1200" dirty="0"/>
              <a:t> &gt; UPGRADE AND BURN &gt; FW</a:t>
            </a:r>
            <a:r>
              <a:rPr lang="ko-KR" altLang="en-US" sz="1200" dirty="0"/>
              <a:t> </a:t>
            </a:r>
            <a:r>
              <a:rPr lang="en-US" altLang="ko-KR" sz="1200" dirty="0"/>
              <a:t>Local</a:t>
            </a:r>
            <a:r>
              <a:rPr lang="ko-KR" altLang="en-US" sz="1200" dirty="0"/>
              <a:t> </a:t>
            </a:r>
            <a:r>
              <a:rPr lang="en-US" altLang="ko-KR" sz="1200" dirty="0"/>
              <a:t>Upgrade &gt; Firmware Update “OK” </a:t>
            </a:r>
            <a:r>
              <a:rPr lang="ko-KR" altLang="en-US" sz="1200" dirty="0"/>
              <a:t>클릭</a:t>
            </a:r>
            <a:endParaRPr lang="en-US" altLang="ko-KR" sz="1200" dirty="0"/>
          </a:p>
          <a:p>
            <a:r>
              <a:rPr lang="ko-KR" altLang="en-US" sz="1200" dirty="0"/>
              <a:t>자동으로 재부팅 진행되며 업그레이드 진행 시작 </a:t>
            </a:r>
            <a:r>
              <a:rPr lang="en-US" altLang="ko-KR" sz="1200" dirty="0"/>
              <a:t> </a:t>
            </a:r>
            <a:endParaRPr lang="ko-KR" altLang="en-US" sz="1200" dirty="0"/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9B3D6CA9-AD58-6E21-5FAF-09C508752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209" y="1361802"/>
            <a:ext cx="3652040" cy="5219199"/>
          </a:xfrm>
          <a:prstGeom prst="rect">
            <a:avLst/>
          </a:prstGeom>
        </p:spPr>
      </p:pic>
      <p:sp>
        <p:nvSpPr>
          <p:cNvPr id="41" name="직사각형 40">
            <a:extLst>
              <a:ext uri="{FF2B5EF4-FFF2-40B4-BE49-F238E27FC236}">
                <a16:creationId xmlns:a16="http://schemas.microsoft.com/office/drawing/2014/main" id="{62A53B0A-95D8-E4D1-4281-926564FFB0E6}"/>
              </a:ext>
            </a:extLst>
          </p:cNvPr>
          <p:cNvSpPr/>
          <p:nvPr/>
        </p:nvSpPr>
        <p:spPr>
          <a:xfrm>
            <a:off x="4790384" y="3172830"/>
            <a:ext cx="978817" cy="20196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612FDA96-4EC8-0A7F-4529-AF43558AC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0721" y="1361801"/>
            <a:ext cx="3353319" cy="1151033"/>
          </a:xfrm>
          <a:prstGeom prst="rect">
            <a:avLst/>
          </a:prstGeom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id="{4929121B-C20E-5A45-7E9F-610CFE5ADBD3}"/>
              </a:ext>
            </a:extLst>
          </p:cNvPr>
          <p:cNvSpPr/>
          <p:nvPr/>
        </p:nvSpPr>
        <p:spPr>
          <a:xfrm>
            <a:off x="8562677" y="1682181"/>
            <a:ext cx="978817" cy="20196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5321F942-1874-1E46-FE07-C83ECF32ED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0721" y="2833214"/>
            <a:ext cx="3353319" cy="824473"/>
          </a:xfrm>
          <a:prstGeom prst="rect">
            <a:avLst/>
          </a:prstGeom>
        </p:spPr>
      </p:pic>
      <p:sp>
        <p:nvSpPr>
          <p:cNvPr id="46" name="직사각형 45">
            <a:extLst>
              <a:ext uri="{FF2B5EF4-FFF2-40B4-BE49-F238E27FC236}">
                <a16:creationId xmlns:a16="http://schemas.microsoft.com/office/drawing/2014/main" id="{E9F3FD3E-20B4-529D-E55D-1DA5155AD807}"/>
              </a:ext>
            </a:extLst>
          </p:cNvPr>
          <p:cNvSpPr/>
          <p:nvPr/>
        </p:nvSpPr>
        <p:spPr>
          <a:xfrm>
            <a:off x="11368726" y="3374796"/>
            <a:ext cx="333078" cy="22290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B74DA325-6ADB-7D57-F8E7-DB54371052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6544" y="3971401"/>
            <a:ext cx="3501129" cy="193596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F0A7F145-F0A8-10A3-997A-1F2A740CFCDF}"/>
              </a:ext>
            </a:extLst>
          </p:cNvPr>
          <p:cNvSpPr txBox="1"/>
          <p:nvPr/>
        </p:nvSpPr>
        <p:spPr>
          <a:xfrm>
            <a:off x="204328" y="4919621"/>
            <a:ext cx="418479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ko-KR" altLang="en-US" dirty="0"/>
              <a:t>펌웨어 다운로드 주소 </a:t>
            </a:r>
            <a:endParaRPr lang="en-US" altLang="ko-KR" dirty="0"/>
          </a:p>
          <a:p>
            <a:r>
              <a:rPr lang="en-US" altLang="ko-KR" dirty="0"/>
              <a:t>https://gofile.me/6ZpUe/uNmmXVaQK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7147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CB82D-C30B-DC46-2160-2DF72FE6F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B6BF688-5430-EA8D-DF0F-8C467901C1EA}"/>
              </a:ext>
            </a:extLst>
          </p:cNvPr>
          <p:cNvCxnSpPr/>
          <p:nvPr/>
        </p:nvCxnSpPr>
        <p:spPr>
          <a:xfrm>
            <a:off x="0" y="52136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8309087-068D-1C84-8457-55D8586E4BB3}"/>
              </a:ext>
            </a:extLst>
          </p:cNvPr>
          <p:cNvSpPr txBox="1"/>
          <p:nvPr/>
        </p:nvSpPr>
        <p:spPr>
          <a:xfrm>
            <a:off x="221674" y="79610"/>
            <a:ext cx="5014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1. HSG65 </a:t>
            </a:r>
            <a:r>
              <a:rPr lang="ko-KR" altLang="en-US" dirty="0"/>
              <a:t>펌웨어 진행 방법 </a:t>
            </a:r>
            <a:r>
              <a:rPr lang="en-US" altLang="ko-KR" dirty="0"/>
              <a:t>(</a:t>
            </a:r>
            <a:r>
              <a:rPr lang="ko-KR" altLang="en-US" dirty="0" err="1"/>
              <a:t>설정전</a:t>
            </a:r>
            <a:r>
              <a:rPr lang="ko-KR" altLang="en-US" dirty="0"/>
              <a:t> 진행 방법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223D7A-FA34-B86D-841A-8682C93A3CF6}"/>
              </a:ext>
            </a:extLst>
          </p:cNvPr>
          <p:cNvSpPr txBox="1"/>
          <p:nvPr/>
        </p:nvSpPr>
        <p:spPr>
          <a:xfrm>
            <a:off x="306515" y="908538"/>
            <a:ext cx="7053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/>
              <a:t>후면 </a:t>
            </a:r>
            <a:r>
              <a:rPr lang="ko-KR" altLang="en-US" sz="1200" dirty="0" err="1"/>
              <a:t>인렛</a:t>
            </a:r>
            <a:r>
              <a:rPr lang="ko-KR" altLang="en-US" sz="1200" dirty="0"/>
              <a:t> 스위치 전원 </a:t>
            </a:r>
            <a:r>
              <a:rPr lang="en-US" altLang="ko-KR" sz="1200" dirty="0"/>
              <a:t>OFF </a:t>
            </a:r>
          </a:p>
          <a:p>
            <a:pPr marL="228600" indent="-228600">
              <a:buAutoNum type="arabicPeriod"/>
            </a:pPr>
            <a:r>
              <a:rPr lang="ko-KR" altLang="en-US" sz="1200" dirty="0"/>
              <a:t>펌웨어 </a:t>
            </a:r>
            <a:r>
              <a:rPr lang="en-US" altLang="ko-KR" sz="1200" dirty="0"/>
              <a:t>USB </a:t>
            </a:r>
            <a:r>
              <a:rPr lang="ko-KR" altLang="en-US" sz="1200" dirty="0"/>
              <a:t>연결</a:t>
            </a:r>
            <a:endParaRPr lang="en-US" altLang="ko-KR" sz="1200" dirty="0"/>
          </a:p>
          <a:p>
            <a:pPr marL="228600" indent="-228600">
              <a:buAutoNum type="arabicPeriod"/>
            </a:pPr>
            <a:r>
              <a:rPr lang="ko-KR" altLang="en-US" sz="1200" dirty="0"/>
              <a:t>전면 전원버튼 누른 상태에서 후면 </a:t>
            </a:r>
            <a:r>
              <a:rPr lang="ko-KR" altLang="en-US" sz="1200" dirty="0" err="1"/>
              <a:t>인렛</a:t>
            </a:r>
            <a:r>
              <a:rPr lang="ko-KR" altLang="en-US" sz="1200" dirty="0"/>
              <a:t> 스위치 </a:t>
            </a:r>
            <a:r>
              <a:rPr lang="en-US" altLang="ko-KR" sz="1200" dirty="0"/>
              <a:t>ON </a:t>
            </a:r>
            <a:r>
              <a:rPr lang="ko-KR" altLang="en-US" sz="1200" dirty="0"/>
              <a:t>하면 부팅되면서 펌웨어 업데이트 바로 진행</a:t>
            </a:r>
            <a:endParaRPr lang="en-US" altLang="ko-KR" sz="1200" dirty="0"/>
          </a:p>
          <a:p>
            <a:pPr marL="228600" indent="-228600">
              <a:buAutoNum type="arabicPeriod"/>
            </a:pPr>
            <a:endParaRPr lang="ko-KR" altLang="en-US" sz="1200" dirty="0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664EF5E-1F03-3A02-E660-D677B731E633}"/>
              </a:ext>
            </a:extLst>
          </p:cNvPr>
          <p:cNvGrpSpPr/>
          <p:nvPr/>
        </p:nvGrpSpPr>
        <p:grpSpPr>
          <a:xfrm>
            <a:off x="437438" y="2126712"/>
            <a:ext cx="9304181" cy="3916299"/>
            <a:chOff x="588267" y="2420341"/>
            <a:chExt cx="9304181" cy="3916299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3DCD40B6-7456-1DDA-C03E-E56EF11F0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86284" y="2514608"/>
              <a:ext cx="5306164" cy="1571844"/>
            </a:xfrm>
            <a:prstGeom prst="rect">
              <a:avLst/>
            </a:prstGeom>
          </p:spPr>
        </p:pic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D01055C-155F-6C27-F70C-8984C8402B36}"/>
                </a:ext>
              </a:extLst>
            </p:cNvPr>
            <p:cNvGrpSpPr/>
            <p:nvPr/>
          </p:nvGrpSpPr>
          <p:grpSpPr>
            <a:xfrm>
              <a:off x="753709" y="2420341"/>
              <a:ext cx="2863607" cy="2786766"/>
              <a:chOff x="753709" y="2420341"/>
              <a:chExt cx="2863607" cy="2786766"/>
            </a:xfrm>
          </p:grpSpPr>
          <p:pic>
            <p:nvPicPr>
              <p:cNvPr id="4" name="그림 3">
                <a:extLst>
                  <a:ext uri="{FF2B5EF4-FFF2-40B4-BE49-F238E27FC236}">
                    <a16:creationId xmlns:a16="http://schemas.microsoft.com/office/drawing/2014/main" id="{523043C9-FC03-C5E1-1344-099E0DD593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3709" y="2420341"/>
                <a:ext cx="2863607" cy="2786766"/>
              </a:xfrm>
              <a:prstGeom prst="rect">
                <a:avLst/>
              </a:prstGeom>
            </p:spPr>
          </p:pic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CF79F545-72ED-32FC-8455-F7EB18817C4F}"/>
                  </a:ext>
                </a:extLst>
              </p:cNvPr>
              <p:cNvSpPr/>
              <p:nvPr/>
            </p:nvSpPr>
            <p:spPr>
              <a:xfrm>
                <a:off x="1696103" y="3985468"/>
                <a:ext cx="978817" cy="567677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3" name="말풍선: 사각형 12">
              <a:extLst>
                <a:ext uri="{FF2B5EF4-FFF2-40B4-BE49-F238E27FC236}">
                  <a16:creationId xmlns:a16="http://schemas.microsoft.com/office/drawing/2014/main" id="{BBE02B08-5781-4818-D3D6-B4327291C8DC}"/>
                </a:ext>
              </a:extLst>
            </p:cNvPr>
            <p:cNvSpPr/>
            <p:nvPr/>
          </p:nvSpPr>
          <p:spPr>
            <a:xfrm>
              <a:off x="588267" y="5392686"/>
              <a:ext cx="2863607" cy="943954"/>
            </a:xfrm>
            <a:prstGeom prst="wedgeRectCallout">
              <a:avLst>
                <a:gd name="adj1" fmla="val 9882"/>
                <a:gd name="adj2" fmla="val -134154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1. </a:t>
              </a:r>
              <a:r>
                <a:rPr lang="ko-KR" altLang="en-US" sz="1100" dirty="0" err="1"/>
                <a:t>인렛</a:t>
              </a:r>
              <a:r>
                <a:rPr lang="ko-KR" altLang="en-US" sz="1100" dirty="0"/>
                <a:t> 스위치 </a:t>
              </a:r>
              <a:r>
                <a:rPr lang="en-US" altLang="ko-KR" sz="1100" dirty="0"/>
                <a:t>OFF </a:t>
              </a:r>
              <a:endParaRPr lang="ko-KR" altLang="en-US" sz="1100" dirty="0"/>
            </a:p>
          </p:txBody>
        </p:sp>
        <p:sp>
          <p:nvSpPr>
            <p:cNvPr id="14" name="말풍선: 사각형 13">
              <a:extLst>
                <a:ext uri="{FF2B5EF4-FFF2-40B4-BE49-F238E27FC236}">
                  <a16:creationId xmlns:a16="http://schemas.microsoft.com/office/drawing/2014/main" id="{5918BA47-E2A0-5D34-D49E-DF181F4335EE}"/>
                </a:ext>
              </a:extLst>
            </p:cNvPr>
            <p:cNvSpPr/>
            <p:nvPr/>
          </p:nvSpPr>
          <p:spPr>
            <a:xfrm>
              <a:off x="7748833" y="4515436"/>
              <a:ext cx="1995921" cy="471975"/>
            </a:xfrm>
            <a:prstGeom prst="wedgeRectCallout">
              <a:avLst>
                <a:gd name="adj1" fmla="val 9882"/>
                <a:gd name="adj2" fmla="val -134154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2. </a:t>
              </a:r>
              <a:r>
                <a:rPr lang="ko-KR" altLang="en-US" sz="1100" dirty="0"/>
                <a:t>펌웨어 </a:t>
              </a:r>
              <a:r>
                <a:rPr lang="en-US" altLang="ko-KR" sz="1100" dirty="0"/>
                <a:t>USB </a:t>
              </a:r>
              <a:r>
                <a:rPr lang="ko-KR" altLang="en-US" sz="1100" dirty="0"/>
                <a:t>연결</a:t>
              </a:r>
            </a:p>
          </p:txBody>
        </p:sp>
        <p:sp>
          <p:nvSpPr>
            <p:cNvPr id="15" name="말풍선: 사각형 14">
              <a:extLst>
                <a:ext uri="{FF2B5EF4-FFF2-40B4-BE49-F238E27FC236}">
                  <a16:creationId xmlns:a16="http://schemas.microsoft.com/office/drawing/2014/main" id="{F70EF0A0-FA2E-C70B-2DBC-9665429A601C}"/>
                </a:ext>
              </a:extLst>
            </p:cNvPr>
            <p:cNvSpPr/>
            <p:nvPr/>
          </p:nvSpPr>
          <p:spPr>
            <a:xfrm>
              <a:off x="4997777" y="4525177"/>
              <a:ext cx="1995921" cy="681930"/>
            </a:xfrm>
            <a:prstGeom prst="wedgeRectCallout">
              <a:avLst>
                <a:gd name="adj1" fmla="val 9882"/>
                <a:gd name="adj2" fmla="val -162599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3. </a:t>
              </a:r>
              <a:r>
                <a:rPr lang="ko-KR" altLang="en-US" sz="1100" dirty="0"/>
                <a:t>전원버튼을 </a:t>
              </a:r>
              <a:r>
                <a:rPr lang="ko-KR" altLang="en-US" sz="1100" dirty="0" err="1"/>
                <a:t>누른상태에서</a:t>
              </a:r>
              <a:endParaRPr lang="ko-KR" altLang="en-US" sz="1100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F719808-DE7F-2F2F-5CA3-1A7370F89E15}"/>
                </a:ext>
              </a:extLst>
            </p:cNvPr>
            <p:cNvSpPr/>
            <p:nvPr/>
          </p:nvSpPr>
          <p:spPr>
            <a:xfrm>
              <a:off x="5835192" y="3145161"/>
              <a:ext cx="517753" cy="56767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말풍선: 사각형 16">
              <a:extLst>
                <a:ext uri="{FF2B5EF4-FFF2-40B4-BE49-F238E27FC236}">
                  <a16:creationId xmlns:a16="http://schemas.microsoft.com/office/drawing/2014/main" id="{20D05EEA-E4BC-D080-3D75-935FE240D2A1}"/>
                </a:ext>
              </a:extLst>
            </p:cNvPr>
            <p:cNvSpPr/>
            <p:nvPr/>
          </p:nvSpPr>
          <p:spPr>
            <a:xfrm>
              <a:off x="4997777" y="4515436"/>
              <a:ext cx="1995921" cy="681930"/>
            </a:xfrm>
            <a:prstGeom prst="wedgeRectCallout">
              <a:avLst>
                <a:gd name="adj1" fmla="val -160620"/>
                <a:gd name="adj2" fmla="val -68598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3. </a:t>
              </a:r>
              <a:r>
                <a:rPr lang="ko-KR" altLang="en-US" sz="1100" dirty="0"/>
                <a:t>전원버튼을 누른 상태에서</a:t>
              </a:r>
              <a:endParaRPr lang="en-US" altLang="ko-KR" sz="1100" dirty="0"/>
            </a:p>
            <a:p>
              <a:pPr algn="ctr"/>
              <a:r>
                <a:rPr lang="ko-KR" altLang="en-US" sz="1100" dirty="0" err="1"/>
                <a:t>인렛</a:t>
              </a:r>
              <a:r>
                <a:rPr lang="ko-KR" altLang="en-US" sz="1100" dirty="0"/>
                <a:t> 스위치 </a:t>
              </a:r>
              <a:r>
                <a:rPr lang="en-US" altLang="ko-KR" sz="1100" dirty="0"/>
                <a:t>ON</a:t>
              </a:r>
              <a:endParaRPr lang="ko-KR" altLang="en-US" sz="1100" dirty="0"/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7E21A5A8-F380-7C3D-2986-C58281C4C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994" y="5099057"/>
            <a:ext cx="2738848" cy="151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88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128</Words>
  <Application>Microsoft Office PowerPoint</Application>
  <PresentationFormat>와이드스크린</PresentationFormat>
  <Paragraphs>18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issac yang</dc:creator>
  <cp:lastModifiedBy>issac yang</cp:lastModifiedBy>
  <cp:revision>10</cp:revision>
  <dcterms:created xsi:type="dcterms:W3CDTF">2024-11-25T08:04:24Z</dcterms:created>
  <dcterms:modified xsi:type="dcterms:W3CDTF">2024-12-03T06:18:21Z</dcterms:modified>
</cp:coreProperties>
</file>