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30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4E7A2E-75C9-46DE-87D1-6C2A52E80925}" type="datetimeFigureOut">
              <a:rPr lang="ko-KR" altLang="en-US" smtClean="0"/>
              <a:t>2024-09-19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758E41-F2FF-458E-9C54-F27309BF3A4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53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758E41-F2FF-458E-9C54-F27309BF3A4B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06681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1FC195C-E3D8-96A9-060B-164FFF28FB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7C155DCF-EB47-6C6E-E7A1-E6A229CBB3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DC88BFC-5305-A56F-42F2-2FFF935DA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8070-26A1-4031-8FA4-15AC8988B0B7}" type="datetimeFigureOut">
              <a:rPr lang="ko-KR" altLang="en-US" smtClean="0"/>
              <a:t>2024-09-19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D63F9E2-8F4B-A30F-7D4E-BBF9A8268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CEAD678-4536-C45C-D692-111700A75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BCC58-8797-4328-95F7-25B254FD43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5219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8C8575E-A75C-44B9-3689-EB5D6B853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EE35DFB-8916-29C9-A7D3-66882F55C7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A83CD7A-875E-3862-B02B-93BAF6943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8070-26A1-4031-8FA4-15AC8988B0B7}" type="datetimeFigureOut">
              <a:rPr lang="ko-KR" altLang="en-US" smtClean="0"/>
              <a:t>2024-09-19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9963643-F214-7D4B-5519-79005B952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7CB6F77-53C2-7299-8C43-CAD334DC5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BCC58-8797-4328-95F7-25B254FD43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8324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1C79BD8-D66F-0A59-21E6-CE9C2F935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DFF79AF-604C-1061-8A03-1B3C7CB74B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C8C295D-F4EE-C331-D010-C38BE1780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8070-26A1-4031-8FA4-15AC8988B0B7}" type="datetimeFigureOut">
              <a:rPr lang="ko-KR" altLang="en-US" smtClean="0"/>
              <a:t>2024-09-19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1A61EDD-A87F-5288-459E-0DD9E4F99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CB237ED-EBE1-E2D9-C5CE-A985FABDB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BCC58-8797-4328-95F7-25B254FD43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9193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07D85B-6564-2F6C-313F-DE31C6B52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BFC0308-73DB-6BD0-A317-F5FF8A01C7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3D2EDAC-C5BB-05EF-D1B4-8AEFBE8CAF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204359E-8BEA-CB27-E53E-DC4C98FFB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8070-26A1-4031-8FA4-15AC8988B0B7}" type="datetimeFigureOut">
              <a:rPr lang="ko-KR" altLang="en-US" smtClean="0"/>
              <a:t>2024-09-19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68126DA-083C-8790-2F8A-1F1DB117F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FBBA237-78D9-3FC1-71A0-B82B884BD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BCC58-8797-4328-95F7-25B254FD43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8296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710403B-ED1E-E1B0-8EE1-45ED90BAB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300FC38-A2CD-0329-7926-04F6A42CDF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9E5FE5F-CEDD-A8EC-40E6-FDC70018DE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8350E6DE-DC26-9AD3-8D27-A9B17D7996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AE5675F3-2F30-8BF0-BE06-ACA8879FEB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9BAD4A56-FC6D-3F97-0655-50DF5732D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8070-26A1-4031-8FA4-15AC8988B0B7}" type="datetimeFigureOut">
              <a:rPr lang="ko-KR" altLang="en-US" smtClean="0"/>
              <a:t>2024-09-19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8C474762-CCE8-CD23-E1D9-6E8DEFF19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AB566DDD-BE48-995F-C08D-BD53469F1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BCC58-8797-4328-95F7-25B254FD43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8140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87C9746-4F0F-212A-33C8-FECA82014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AC72C6D6-3B23-D4E4-7946-100871795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8070-26A1-4031-8FA4-15AC8988B0B7}" type="datetimeFigureOut">
              <a:rPr lang="ko-KR" altLang="en-US" smtClean="0"/>
              <a:t>2024-09-19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0BB03B6-9A14-793A-799A-9009FD901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1D26CAA-B295-FE6D-F484-1DE336CEA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BCC58-8797-4328-95F7-25B254FD43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1539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F1D15DDD-F3E8-7BD0-CDEB-2F08E6FA3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8070-26A1-4031-8FA4-15AC8988B0B7}" type="datetimeFigureOut">
              <a:rPr lang="ko-KR" altLang="en-US" smtClean="0"/>
              <a:t>2024-09-19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F1E31550-0EFE-194F-B184-AD900A701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DFEBB25-82E3-831A-EAD8-A64A2D6B8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BCC58-8797-4328-95F7-25B254FD43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4244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CB1ACFB-AC14-17C9-D7A3-A3493590A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14F9664-F3AC-4B3D-FDEC-9A4793FB83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68096D1-4B6B-B58E-FBD9-8B9CEF435E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FBF2F3C-1D64-D7B1-C47B-94153BD9A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8070-26A1-4031-8FA4-15AC8988B0B7}" type="datetimeFigureOut">
              <a:rPr lang="ko-KR" altLang="en-US" smtClean="0"/>
              <a:t>2024-09-19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88EE6E4-EBCD-9A86-1E68-9A2E13C9C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8C7FCDA-3078-6731-A8B7-9C3FF847B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BCC58-8797-4328-95F7-25B254FD43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0271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CC9C266-69F3-FF2C-EC14-FC10F73E3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86348C6D-95E6-5699-DEE5-2335EDFCA9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CA4408D-920E-1FE6-C809-1224728CEC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73595C3-EECE-F651-670E-337374611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8070-26A1-4031-8FA4-15AC8988B0B7}" type="datetimeFigureOut">
              <a:rPr lang="ko-KR" altLang="en-US" smtClean="0"/>
              <a:t>2024-09-19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F145F55-0FE1-A6E9-C7A6-9FEF50F46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B50B9CF-FEC4-910C-DACD-0669ECBA2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BCC58-8797-4328-95F7-25B254FD43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3412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9B358CD-C570-183C-FC21-D831FCB59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EBA705F-6F34-F0CF-EA63-95C2ACD2DA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D974B1B-F2E3-655D-D799-2938B20E6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8070-26A1-4031-8FA4-15AC8988B0B7}" type="datetimeFigureOut">
              <a:rPr lang="ko-KR" altLang="en-US" smtClean="0"/>
              <a:t>2024-09-19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978B920-2FCB-0D41-7AD1-50E56CDE5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E760C9F-42BE-6868-DC0F-AABE1A011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BCC58-8797-4328-95F7-25B254FD43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81127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011D44DA-FDCC-B070-313C-F906FE54C1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541E5E8B-64E4-68B7-A554-14BD904DB5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0D8991C-2C42-EADD-93E1-A22D985ED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8070-26A1-4031-8FA4-15AC8988B0B7}" type="datetimeFigureOut">
              <a:rPr lang="ko-KR" altLang="en-US" smtClean="0"/>
              <a:t>2024-09-19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A7E9E5D-92C0-8520-E829-FCDA3DFE9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665D45D-0CF8-A86D-724E-75BABBA67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BCC58-8797-4328-95F7-25B254FD43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8158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FEF0250E-DAE6-F9C0-5E68-9F8A98065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A3FFF3C-D590-A2FA-3099-EED23DAF99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FCB74CC-1D66-33AC-6D52-1C4977B625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358070-26A1-4031-8FA4-15AC8988B0B7}" type="datetimeFigureOut">
              <a:rPr lang="ko-KR" altLang="en-US" smtClean="0"/>
              <a:t>2024-09-19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479815A-4E82-F6E5-BEA3-303BD51E8F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99C0693-C85F-CF8A-B200-2CCB5AE759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DBCC58-8797-4328-95F7-25B254FD43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0906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104ACB32-AA35-90AD-EC00-68CF841344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3689" y="6246376"/>
            <a:ext cx="2148142" cy="485667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DF34E927-A6F6-02F6-C53D-D55F04888D0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4836" y="6117189"/>
            <a:ext cx="1723999" cy="740811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CB8EDC00-D891-F581-6DA7-ED20DEFA2F5D}"/>
              </a:ext>
            </a:extLst>
          </p:cNvPr>
          <p:cNvSpPr/>
          <p:nvPr/>
        </p:nvSpPr>
        <p:spPr>
          <a:xfrm>
            <a:off x="3328186" y="1671494"/>
            <a:ext cx="5163593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o-KR" altLang="en-US" sz="4000" b="1" cap="none" spc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국어 논술의 국가대표</a:t>
            </a:r>
            <a:endParaRPr lang="en-US" altLang="ko-KR" sz="4000" b="1" cap="none" spc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72271AF0-D9B6-3DC6-2B77-64FC96AC4D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8186" y="2285770"/>
            <a:ext cx="1616713" cy="16167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E005511E-DCA3-C82C-D145-76ED0136AE27}"/>
              </a:ext>
            </a:extLst>
          </p:cNvPr>
          <p:cNvSpPr/>
          <p:nvPr/>
        </p:nvSpPr>
        <p:spPr>
          <a:xfrm>
            <a:off x="4839249" y="2688745"/>
            <a:ext cx="3685624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o-KR" altLang="en-US" sz="5400" b="1" cap="none" spc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국 일 학 원</a:t>
            </a:r>
            <a:endParaRPr lang="en-US" altLang="ko-KR" sz="5400" b="1" cap="none" spc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93D2CB61-28F0-8994-031A-5696D787EB7D}"/>
              </a:ext>
            </a:extLst>
          </p:cNvPr>
          <p:cNvSpPr/>
          <p:nvPr/>
        </p:nvSpPr>
        <p:spPr>
          <a:xfrm flipV="1">
            <a:off x="3220162" y="2329609"/>
            <a:ext cx="5304711" cy="497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A3F5C938-DDAE-9A28-A46B-25526431D559}"/>
              </a:ext>
            </a:extLst>
          </p:cNvPr>
          <p:cNvSpPr/>
          <p:nvPr/>
        </p:nvSpPr>
        <p:spPr>
          <a:xfrm flipV="1">
            <a:off x="3220162" y="3778067"/>
            <a:ext cx="5304711" cy="497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09615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7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9" grpId="0"/>
    </p:bld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8</Words>
  <Application>Microsoft Office PowerPoint</Application>
  <PresentationFormat>와이드스크린</PresentationFormat>
  <Paragraphs>3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</dc:creator>
  <cp:lastModifiedBy>넥소 주식회사</cp:lastModifiedBy>
  <cp:revision>5</cp:revision>
  <dcterms:created xsi:type="dcterms:W3CDTF">2024-07-18T09:27:44Z</dcterms:created>
  <dcterms:modified xsi:type="dcterms:W3CDTF">2024-09-19T12:58:08Z</dcterms:modified>
</cp:coreProperties>
</file>