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8" r:id="rId2"/>
    <p:sldId id="287" r:id="rId3"/>
    <p:sldId id="286" r:id="rId4"/>
    <p:sldId id="282" r:id="rId5"/>
    <p:sldId id="279" r:id="rId6"/>
    <p:sldId id="281" r:id="rId7"/>
    <p:sldId id="273" r:id="rId8"/>
    <p:sldId id="278" r:id="rId9"/>
    <p:sldId id="283" r:id="rId10"/>
    <p:sldId id="284" r:id="rId11"/>
    <p:sldId id="274" r:id="rId12"/>
    <p:sldId id="276" r:id="rId13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58ED5"/>
    <a:srgbClr val="4F81BD"/>
    <a:srgbClr val="E46C0A"/>
    <a:srgbClr val="17375D"/>
    <a:srgbClr val="FB751E"/>
    <a:srgbClr val="324F70"/>
    <a:srgbClr val="C72127"/>
    <a:srgbClr val="C52127"/>
    <a:srgbClr val="EE4C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206" autoAdjust="0"/>
  </p:normalViewPr>
  <p:slideViewPr>
    <p:cSldViewPr snapToGrid="0">
      <p:cViewPr varScale="1">
        <p:scale>
          <a:sx n="106" d="100"/>
          <a:sy n="10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37BCD-F403-4434-94B2-796B8860852B}" type="datetimeFigureOut">
              <a:rPr lang="ko-KR" altLang="en-US" smtClean="0"/>
              <a:t>2024-02-13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3EBFB-5B58-4CE2-854D-FF7F4BA5E8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2582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3EBFB-5B58-4CE2-854D-FF7F4BA5E84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5762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3EBFB-5B58-4CE2-854D-FF7F4BA5E84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071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3EBFB-5B58-4CE2-854D-FF7F4BA5E845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780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3EBFB-5B58-4CE2-854D-FF7F4BA5E845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646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3EBFB-5B58-4CE2-854D-FF7F4BA5E845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8361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81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4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25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853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2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037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211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83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37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674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68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699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�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�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�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�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�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�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�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�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�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jp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jp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11" Type="http://schemas.openxmlformats.org/officeDocument/2006/relationships/image" Target="../media/image32.png"/><Relationship Id="rId5" Type="http://schemas.openxmlformats.org/officeDocument/2006/relationships/image" Target="../media/image26.emf"/><Relationship Id="rId15" Type="http://schemas.openxmlformats.org/officeDocument/2006/relationships/image" Target="../media/image3.png"/><Relationship Id="rId10" Type="http://schemas.openxmlformats.org/officeDocument/2006/relationships/image" Target="../media/image31.png"/><Relationship Id="rId4" Type="http://schemas.openxmlformats.org/officeDocument/2006/relationships/image" Target="../media/image25.emf"/><Relationship Id="rId9" Type="http://schemas.openxmlformats.org/officeDocument/2006/relationships/image" Target="../media/image30.png"/><Relationship Id="rId1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3.png"/><Relationship Id="rId4" Type="http://schemas.openxmlformats.org/officeDocument/2006/relationships/image" Target="../media/image37.pn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1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3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3.emf"/><Relationship Id="rId5" Type="http://schemas.openxmlformats.org/officeDocument/2006/relationships/image" Target="../media/image48.png"/><Relationship Id="rId10" Type="http://schemas.openxmlformats.org/officeDocument/2006/relationships/image" Target="../media/image52.emf"/><Relationship Id="rId4" Type="http://schemas.openxmlformats.org/officeDocument/2006/relationships/image" Target="../media/image47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4.pn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2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26.em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25.emf"/><Relationship Id="rId5" Type="http://schemas.openxmlformats.org/officeDocument/2006/relationships/image" Target="../media/image60.jpe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75.jpeg"/><Relationship Id="rId18" Type="http://schemas.openxmlformats.org/officeDocument/2006/relationships/image" Target="../media/image80.jpeg"/><Relationship Id="rId26" Type="http://schemas.openxmlformats.org/officeDocument/2006/relationships/image" Target="../media/image88.jpeg"/><Relationship Id="rId3" Type="http://schemas.openxmlformats.org/officeDocument/2006/relationships/image" Target="../media/image67.png"/><Relationship Id="rId21" Type="http://schemas.openxmlformats.org/officeDocument/2006/relationships/image" Target="../media/image83.jpeg"/><Relationship Id="rId7" Type="http://schemas.openxmlformats.org/officeDocument/2006/relationships/image" Target="../media/image2.png"/><Relationship Id="rId12" Type="http://schemas.openxmlformats.org/officeDocument/2006/relationships/image" Target="../media/image74.jpeg"/><Relationship Id="rId17" Type="http://schemas.openxmlformats.org/officeDocument/2006/relationships/image" Target="../media/image79.jpeg"/><Relationship Id="rId25" Type="http://schemas.openxmlformats.org/officeDocument/2006/relationships/image" Target="../media/image87.jpeg"/><Relationship Id="rId2" Type="http://schemas.openxmlformats.org/officeDocument/2006/relationships/image" Target="../media/image66.png"/><Relationship Id="rId16" Type="http://schemas.openxmlformats.org/officeDocument/2006/relationships/image" Target="../media/image78.jpeg"/><Relationship Id="rId20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11" Type="http://schemas.openxmlformats.org/officeDocument/2006/relationships/image" Target="../media/image73.jpeg"/><Relationship Id="rId24" Type="http://schemas.openxmlformats.org/officeDocument/2006/relationships/image" Target="../media/image86.jpeg"/><Relationship Id="rId5" Type="http://schemas.openxmlformats.org/officeDocument/2006/relationships/image" Target="../media/image69.png"/><Relationship Id="rId15" Type="http://schemas.openxmlformats.org/officeDocument/2006/relationships/image" Target="../media/image77.jpeg"/><Relationship Id="rId23" Type="http://schemas.openxmlformats.org/officeDocument/2006/relationships/image" Target="../media/image85.jpeg"/><Relationship Id="rId10" Type="http://schemas.openxmlformats.org/officeDocument/2006/relationships/image" Target="../media/image72.jpeg"/><Relationship Id="rId19" Type="http://schemas.openxmlformats.org/officeDocument/2006/relationships/image" Target="../media/image81.jpeg"/><Relationship Id="rId4" Type="http://schemas.openxmlformats.org/officeDocument/2006/relationships/image" Target="../media/image68.png"/><Relationship Id="rId9" Type="http://schemas.openxmlformats.org/officeDocument/2006/relationships/image" Target="../media/image71.jpeg"/><Relationship Id="rId14" Type="http://schemas.openxmlformats.org/officeDocument/2006/relationships/image" Target="../media/image76.jpeg"/><Relationship Id="rId22" Type="http://schemas.openxmlformats.org/officeDocument/2006/relationships/image" Target="../media/image84.jpeg"/><Relationship Id="rId27" Type="http://schemas.openxmlformats.org/officeDocument/2006/relationships/image" Target="../media/image8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nexokorea@gmail.com" TargetMode="External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2803E115-ACAB-4D03-9D10-CAE85C76CA9B}"/>
              </a:ext>
            </a:extLst>
          </p:cNvPr>
          <p:cNvSpPr/>
          <p:nvPr/>
        </p:nvSpPr>
        <p:spPr>
          <a:xfrm>
            <a:off x="2242333" y="1921713"/>
            <a:ext cx="9949668" cy="1179876"/>
          </a:xfrm>
          <a:prstGeom prst="rect">
            <a:avLst/>
          </a:prstGeom>
          <a:solidFill>
            <a:srgbClr val="558ED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EE4C73"/>
              </a:solidFill>
            </a:endParaRPr>
          </a:p>
        </p:txBody>
      </p:sp>
      <p:sp>
        <p:nvSpPr>
          <p:cNvPr id="18" name="부제 2">
            <a:extLst>
              <a:ext uri="{FF2B5EF4-FFF2-40B4-BE49-F238E27FC236}">
                <a16:creationId xmlns:a16="http://schemas.microsoft.com/office/drawing/2014/main" id="{07BB7057-FF90-4463-BC52-5B51AFEBBFA9}"/>
              </a:ext>
            </a:extLst>
          </p:cNvPr>
          <p:cNvSpPr txBox="1">
            <a:spLocks/>
          </p:cNvSpPr>
          <p:nvPr/>
        </p:nvSpPr>
        <p:spPr>
          <a:xfrm>
            <a:off x="-646718" y="5392007"/>
            <a:ext cx="7364427" cy="548641"/>
          </a:xfrm>
          <a:prstGeom prst="rect">
            <a:avLst/>
          </a:prstGeom>
          <a:noFill/>
        </p:spPr>
        <p:txBody>
          <a:bodyPr vert="horz" lIns="60960" tIns="30480" rIns="60960" bIns="3048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�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�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�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�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�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�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�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�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�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09630">
              <a:buNone/>
            </a:pPr>
            <a:endParaRPr lang="ko-KR" altLang="en-US" sz="2400" dirty="0">
              <a:solidFill>
                <a:srgbClr val="1A3D68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8855A4-7D84-4AAE-9A74-C57F39FDFBBE}"/>
              </a:ext>
            </a:extLst>
          </p:cNvPr>
          <p:cNvSpPr txBox="1"/>
          <p:nvPr/>
        </p:nvSpPr>
        <p:spPr>
          <a:xfrm>
            <a:off x="2242332" y="1875862"/>
            <a:ext cx="8061600" cy="1179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 latinLnBrk="0"/>
            <a:endParaRPr lang="en-US" altLang="ko-KR" sz="1067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defTabSz="609630" latinLnBrk="0"/>
            <a:r>
              <a:rPr lang="ko-KR" altLang="en-US" sz="6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스튜디오 </a:t>
            </a:r>
            <a:r>
              <a:rPr lang="en-US" altLang="ko-KR" sz="6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(STUDIO) </a:t>
            </a:r>
            <a:endParaRPr lang="ko-KR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A2FFEF6-63E7-44A4-BF60-5A37389AF6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496" y="6422206"/>
            <a:ext cx="1272886" cy="20885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06402F6-2DDF-4F7C-8CAB-99EA0974EB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8382" y="6337543"/>
            <a:ext cx="1083180" cy="37818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55ACAE7-D946-406B-99B5-48B5916D1A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548" y="6372036"/>
            <a:ext cx="1367594" cy="30919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EC38A428-288A-4850-86CE-6464CB2A8F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185" y="1046433"/>
            <a:ext cx="3102060" cy="108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858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사각형: 잘린 대각선 방향 모서리 9">
            <a:extLst>
              <a:ext uri="{FF2B5EF4-FFF2-40B4-BE49-F238E27FC236}">
                <a16:creationId xmlns:a16="http://schemas.microsoft.com/office/drawing/2014/main" id="{8E285878-BE10-E9AA-0180-34FE98624ED0}"/>
              </a:ext>
            </a:extLst>
          </p:cNvPr>
          <p:cNvSpPr/>
          <p:nvPr/>
        </p:nvSpPr>
        <p:spPr>
          <a:xfrm>
            <a:off x="1385183" y="1415674"/>
            <a:ext cx="7767873" cy="874853"/>
          </a:xfrm>
          <a:prstGeom prst="snip2Diag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말풍선: 모서리가 둥근 사각형 7">
            <a:extLst>
              <a:ext uri="{FF2B5EF4-FFF2-40B4-BE49-F238E27FC236}">
                <a16:creationId xmlns:a16="http://schemas.microsoft.com/office/drawing/2014/main" id="{C731B066-F741-FE0C-401C-191C121164BE}"/>
              </a:ext>
            </a:extLst>
          </p:cNvPr>
          <p:cNvSpPr/>
          <p:nvPr/>
        </p:nvSpPr>
        <p:spPr>
          <a:xfrm>
            <a:off x="2168434" y="2761307"/>
            <a:ext cx="6033922" cy="667693"/>
          </a:xfrm>
          <a:prstGeom prst="wedgeRoundRectCallout">
            <a:avLst>
              <a:gd name="adj1" fmla="val -42889"/>
              <a:gd name="adj2" fmla="val 1153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A980D80-899F-E045-4F64-9D5FADCCB901}"/>
              </a:ext>
            </a:extLst>
          </p:cNvPr>
          <p:cNvSpPr/>
          <p:nvPr/>
        </p:nvSpPr>
        <p:spPr>
          <a:xfrm>
            <a:off x="0" y="303355"/>
            <a:ext cx="2168434" cy="47457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 STUDIO </a:t>
            </a:r>
            <a:r>
              <a:rPr lang="ko-KR" altLang="en-US" b="1" dirty="0"/>
              <a:t>개요</a:t>
            </a:r>
            <a:endParaRPr lang="ko-KR" altLang="en-US" dirty="0">
              <a:solidFill>
                <a:srgbClr val="17375D"/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A6AA4A0-869F-4BF2-77A2-251B77AEFBBF}"/>
              </a:ext>
            </a:extLst>
          </p:cNvPr>
          <p:cNvSpPr/>
          <p:nvPr/>
        </p:nvSpPr>
        <p:spPr>
          <a:xfrm>
            <a:off x="1656168" y="1530940"/>
            <a:ext cx="721383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본 </a:t>
            </a:r>
            <a:r>
              <a:rPr lang="en-US" altLang="ko-KR" sz="2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Studio </a:t>
            </a:r>
            <a:r>
              <a:rPr lang="ko-KR" altLang="en-US" sz="2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구성은 가장 </a:t>
            </a:r>
            <a:r>
              <a:rPr lang="en-US" altLang="ko-KR" sz="200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Simple</a:t>
            </a:r>
            <a:r>
              <a:rPr lang="ko-KR" altLang="en-US" sz="200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한 장치로 효율적이고</a:t>
            </a:r>
            <a:r>
              <a:rPr lang="en-US" altLang="ko-KR" sz="200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ko-KR" altLang="en-US" sz="200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가성비 좋은</a:t>
            </a:r>
            <a:endParaRPr lang="en-US" altLang="ko-KR" sz="2000" dirty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ko-KR" altLang="en-US" sz="2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시스템을 구축하고자 한 것입니다</a:t>
            </a:r>
            <a:r>
              <a:rPr lang="en-US" altLang="ko-KR" sz="2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08BA011-63B6-8F97-EB24-A2A648CB5205}"/>
              </a:ext>
            </a:extLst>
          </p:cNvPr>
          <p:cNvSpPr/>
          <p:nvPr/>
        </p:nvSpPr>
        <p:spPr>
          <a:xfrm>
            <a:off x="2604200" y="2892267"/>
            <a:ext cx="524534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전자칠판과 </a:t>
            </a:r>
            <a:r>
              <a:rPr lang="en-US" altLang="ko-KR" sz="2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Studio </a:t>
            </a:r>
            <a:r>
              <a:rPr lang="ko-KR" altLang="en-US" sz="2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구성품과의 세트 구성으로 </a:t>
            </a:r>
            <a:endParaRPr lang="en-US" altLang="ko-KR" sz="20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BC4D6E8-C4C9-5CC3-367D-BB1A41508402}"/>
              </a:ext>
            </a:extLst>
          </p:cNvPr>
          <p:cNvSpPr/>
          <p:nvPr/>
        </p:nvSpPr>
        <p:spPr>
          <a:xfrm>
            <a:off x="2168434" y="3899615"/>
            <a:ext cx="6364243" cy="18887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첫째</a:t>
            </a:r>
            <a:r>
              <a:rPr lang="en-US" altLang="ko-KR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동영상 컨텐츠 제</a:t>
            </a:r>
            <a:r>
              <a:rPr lang="ko-KR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작</a:t>
            </a:r>
            <a:endParaRPr lang="en-US" altLang="ko-KR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둘째</a:t>
            </a:r>
            <a:r>
              <a:rPr lang="en-US" altLang="ko-K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실시간 원격교육</a:t>
            </a:r>
            <a:r>
              <a:rPr lang="en-US" altLang="ko-K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ko-KR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및 원격 화상회의</a:t>
            </a:r>
            <a:endParaRPr lang="en-US" altLang="ko-KR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ko-KR" alt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셋째</a:t>
            </a:r>
            <a:r>
              <a:rPr lang="en-US" altLang="ko-KR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개인방송</a:t>
            </a:r>
            <a:r>
              <a:rPr lang="en-US" altLang="ko-KR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ko-KR" alt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실시간 스트리밍</a:t>
            </a:r>
            <a:r>
              <a:rPr lang="en-US" altLang="ko-KR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유투브</a:t>
            </a:r>
            <a:r>
              <a:rPr lang="en-US" altLang="ko-KR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2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밴드라이브등</a:t>
            </a:r>
            <a:r>
              <a:rPr lang="en-US" altLang="ko-KR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넷째</a:t>
            </a:r>
            <a:r>
              <a:rPr lang="en-US" altLang="ko-K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ko-KR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화면녹화</a:t>
            </a:r>
            <a:r>
              <a:rPr lang="en-US" altLang="ko-K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동영상 메뉴얼 제작</a:t>
            </a:r>
            <a:r>
              <a:rPr lang="en-US" altLang="ko-K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en-US" altLang="ko-KR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5389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0F7DCEF9-917C-4578-A717-9A0E6D5706F0}"/>
              </a:ext>
            </a:extLst>
          </p:cNvPr>
          <p:cNvSpPr/>
          <p:nvPr/>
        </p:nvSpPr>
        <p:spPr>
          <a:xfrm>
            <a:off x="217724" y="5133143"/>
            <a:ext cx="5042383" cy="17248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3C43607-F536-4D1A-AB87-FF66328A487F}"/>
              </a:ext>
            </a:extLst>
          </p:cNvPr>
          <p:cNvGrpSpPr/>
          <p:nvPr/>
        </p:nvGrpSpPr>
        <p:grpSpPr>
          <a:xfrm>
            <a:off x="9954521" y="-14689"/>
            <a:ext cx="2239919" cy="423803"/>
            <a:chOff x="9792775" y="-14689"/>
            <a:chExt cx="2401665" cy="454406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080A3CEA-245D-4FF8-BE05-6660F0036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2162" y="-14689"/>
              <a:ext cx="1252278" cy="454406"/>
            </a:xfrm>
            <a:prstGeom prst="rect">
              <a:avLst/>
            </a:prstGeom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B8554057-2E87-4560-A76A-518F76296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2775" y="49323"/>
              <a:ext cx="1367594" cy="321349"/>
            </a:xfrm>
            <a:prstGeom prst="rect">
              <a:avLst/>
            </a:prstGeom>
          </p:spPr>
        </p:pic>
      </p:grpSp>
      <p:sp>
        <p:nvSpPr>
          <p:cNvPr id="8" name="직사각형 7">
            <a:extLst>
              <a:ext uri="{FF2B5EF4-FFF2-40B4-BE49-F238E27FC236}">
                <a16:creationId xmlns:a16="http://schemas.microsoft.com/office/drawing/2014/main" id="{DF22978A-9D00-47EB-AFF1-48DB3E7006C2}"/>
              </a:ext>
            </a:extLst>
          </p:cNvPr>
          <p:cNvSpPr/>
          <p:nvPr/>
        </p:nvSpPr>
        <p:spPr>
          <a:xfrm>
            <a:off x="0" y="303355"/>
            <a:ext cx="2168434" cy="47457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/>
              <a:t> STUDIO </a:t>
            </a:r>
            <a:r>
              <a:rPr lang="ko-KR" altLang="en-US" b="1" dirty="0"/>
              <a:t>기본구성</a:t>
            </a:r>
            <a:r>
              <a:rPr lang="en-US" altLang="ko-KR" b="1" dirty="0"/>
              <a:t> </a:t>
            </a:r>
            <a:endParaRPr lang="ko-KR" altLang="en-US" dirty="0">
              <a:solidFill>
                <a:srgbClr val="17375D"/>
              </a:solidFill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78EC7B33-5075-4486-9485-3E51AB2C5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665" y="1013374"/>
            <a:ext cx="1809283" cy="1163112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BDD4FC01-065F-4203-8500-2388D0765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066" y="5676987"/>
            <a:ext cx="1505160" cy="342948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034F2793-8261-4B39-AD34-63BF83F066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520" y="5025113"/>
            <a:ext cx="1648055" cy="1162212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E2A679B9-5DF9-4FDD-B9E1-6A5EAE4427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613" y="4393149"/>
            <a:ext cx="438211" cy="714475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C9A6EB80-9BDC-41D5-8330-A68DA146DB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7" y="1798673"/>
            <a:ext cx="2611536" cy="2541895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56D668CC-9A21-4E96-B4C0-AA22F6D52E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88" y="1960797"/>
            <a:ext cx="1181265" cy="504895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2727E196-3DBC-4388-A7B5-D67CD77E5A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370874" y="3730945"/>
            <a:ext cx="842454" cy="655878"/>
          </a:xfrm>
          <a:prstGeom prst="rect">
            <a:avLst/>
          </a:prstGeom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ACE3C7D4-187B-4255-9391-639B7B5BCF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195" y="3222906"/>
            <a:ext cx="1943371" cy="1314633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A55250E1-1C6F-4C0B-9AD4-0AC048987B4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729" y="4915122"/>
            <a:ext cx="1153787" cy="1448121"/>
          </a:xfrm>
          <a:prstGeom prst="rect">
            <a:avLst/>
          </a:prstGeom>
        </p:spPr>
      </p:pic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C6C73496-6E66-4E09-AAC6-9378C2552DD5}"/>
              </a:ext>
            </a:extLst>
          </p:cNvPr>
          <p:cNvCxnSpPr>
            <a:cxnSpLocks/>
          </p:cNvCxnSpPr>
          <p:nvPr/>
        </p:nvCxnSpPr>
        <p:spPr>
          <a:xfrm flipV="1">
            <a:off x="5792101" y="2710874"/>
            <a:ext cx="0" cy="957402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그림 86">
            <a:extLst>
              <a:ext uri="{FF2B5EF4-FFF2-40B4-BE49-F238E27FC236}">
                <a16:creationId xmlns:a16="http://schemas.microsoft.com/office/drawing/2014/main" id="{138FD237-B26E-4B3A-A924-1BB89B2CDB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231" y="2294693"/>
            <a:ext cx="947968" cy="832363"/>
          </a:xfrm>
          <a:prstGeom prst="rect">
            <a:avLst/>
          </a:prstGeom>
        </p:spPr>
      </p:pic>
      <p:pic>
        <p:nvPicPr>
          <p:cNvPr id="91" name="그림 90">
            <a:extLst>
              <a:ext uri="{FF2B5EF4-FFF2-40B4-BE49-F238E27FC236}">
                <a16:creationId xmlns:a16="http://schemas.microsoft.com/office/drawing/2014/main" id="{E3BD454F-6618-4091-8D35-4E9B8477288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729" y="2496533"/>
            <a:ext cx="691041" cy="609742"/>
          </a:xfrm>
          <a:prstGeom prst="rect">
            <a:avLst/>
          </a:prstGeom>
        </p:spPr>
      </p:pic>
      <p:pic>
        <p:nvPicPr>
          <p:cNvPr id="135" name="그림 134">
            <a:extLst>
              <a:ext uri="{FF2B5EF4-FFF2-40B4-BE49-F238E27FC236}">
                <a16:creationId xmlns:a16="http://schemas.microsoft.com/office/drawing/2014/main" id="{914FED33-356C-411A-9E56-0C8EC4BE3EA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38" y="6368433"/>
            <a:ext cx="495369" cy="381053"/>
          </a:xfrm>
          <a:prstGeom prst="rect">
            <a:avLst/>
          </a:prstGeom>
        </p:spPr>
      </p:pic>
      <p:pic>
        <p:nvPicPr>
          <p:cNvPr id="137" name="그림 136">
            <a:extLst>
              <a:ext uri="{FF2B5EF4-FFF2-40B4-BE49-F238E27FC236}">
                <a16:creationId xmlns:a16="http://schemas.microsoft.com/office/drawing/2014/main" id="{3B963679-88BB-4D5A-A940-C52FD10701B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38" y="5839863"/>
            <a:ext cx="476316" cy="352474"/>
          </a:xfrm>
          <a:prstGeom prst="rect">
            <a:avLst/>
          </a:prstGeom>
        </p:spPr>
      </p:pic>
      <p:pic>
        <p:nvPicPr>
          <p:cNvPr id="139" name="그림 138">
            <a:extLst>
              <a:ext uri="{FF2B5EF4-FFF2-40B4-BE49-F238E27FC236}">
                <a16:creationId xmlns:a16="http://schemas.microsoft.com/office/drawing/2014/main" id="{46918665-330D-4D4B-9FAD-DEE2671175F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74" y="5236528"/>
            <a:ext cx="304843" cy="428685"/>
          </a:xfrm>
          <a:prstGeom prst="rect">
            <a:avLst/>
          </a:prstGeom>
        </p:spPr>
      </p:pic>
      <p:pic>
        <p:nvPicPr>
          <p:cNvPr id="141" name="그림 140">
            <a:extLst>
              <a:ext uri="{FF2B5EF4-FFF2-40B4-BE49-F238E27FC236}">
                <a16:creationId xmlns:a16="http://schemas.microsoft.com/office/drawing/2014/main" id="{45A2439C-0CC2-401E-8CD9-B888ED4987E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507" y="5225511"/>
            <a:ext cx="752580" cy="523948"/>
          </a:xfrm>
          <a:prstGeom prst="rect">
            <a:avLst/>
          </a:prstGeom>
        </p:spPr>
      </p:pic>
      <p:pic>
        <p:nvPicPr>
          <p:cNvPr id="143" name="그림 142">
            <a:extLst>
              <a:ext uri="{FF2B5EF4-FFF2-40B4-BE49-F238E27FC236}">
                <a16:creationId xmlns:a16="http://schemas.microsoft.com/office/drawing/2014/main" id="{339F9F75-0F80-4113-B332-718D4418AC7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325" y="5928326"/>
            <a:ext cx="924054" cy="371527"/>
          </a:xfrm>
          <a:prstGeom prst="rect">
            <a:avLst/>
          </a:prstGeom>
        </p:spPr>
      </p:pic>
      <p:pic>
        <p:nvPicPr>
          <p:cNvPr id="145" name="그림 144">
            <a:extLst>
              <a:ext uri="{FF2B5EF4-FFF2-40B4-BE49-F238E27FC236}">
                <a16:creationId xmlns:a16="http://schemas.microsoft.com/office/drawing/2014/main" id="{FAD67907-2A0C-4C7D-94B0-4913D0DD87E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956" y="6406792"/>
            <a:ext cx="371527" cy="304843"/>
          </a:xfrm>
          <a:prstGeom prst="rect">
            <a:avLst/>
          </a:prstGeom>
        </p:spPr>
      </p:pic>
      <p:sp>
        <p:nvSpPr>
          <p:cNvPr id="146" name="TextBox 145">
            <a:extLst>
              <a:ext uri="{FF2B5EF4-FFF2-40B4-BE49-F238E27FC236}">
                <a16:creationId xmlns:a16="http://schemas.microsoft.com/office/drawing/2014/main" id="{4F11AC28-B17D-4CD1-934D-25F9FBF58E76}"/>
              </a:ext>
            </a:extLst>
          </p:cNvPr>
          <p:cNvSpPr txBox="1"/>
          <p:nvPr/>
        </p:nvSpPr>
        <p:spPr>
          <a:xfrm>
            <a:off x="938597" y="5352778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3.5mm</a:t>
            </a:r>
            <a:r>
              <a:rPr lang="ko-KR" altLang="en-US" sz="1300" dirty="0"/>
              <a:t> </a:t>
            </a:r>
            <a:r>
              <a:rPr lang="en-US" altLang="ko-KR" sz="1300" dirty="0"/>
              <a:t>AUX </a:t>
            </a:r>
            <a:r>
              <a:rPr lang="ko-KR" altLang="en-US" sz="1300" dirty="0"/>
              <a:t>케이블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8B5577EF-E392-4814-8157-C0DEFA1BB261}"/>
              </a:ext>
            </a:extLst>
          </p:cNvPr>
          <p:cNvSpPr txBox="1"/>
          <p:nvPr/>
        </p:nvSpPr>
        <p:spPr>
          <a:xfrm>
            <a:off x="1023035" y="5842651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HDMI 2.0 </a:t>
            </a:r>
            <a:r>
              <a:rPr lang="ko-KR" altLang="en-US" sz="1300" dirty="0"/>
              <a:t>케이블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987B044D-B4F6-4311-A1E6-E3CFC36877EB}"/>
              </a:ext>
            </a:extLst>
          </p:cNvPr>
          <p:cNvSpPr txBox="1"/>
          <p:nvPr/>
        </p:nvSpPr>
        <p:spPr>
          <a:xfrm>
            <a:off x="1023035" y="6335935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/>
              <a:t>터치 케이블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3B7B0DFE-1000-4A18-805D-D243A3DA37DE}"/>
              </a:ext>
            </a:extLst>
          </p:cNvPr>
          <p:cNvSpPr txBox="1"/>
          <p:nvPr/>
        </p:nvSpPr>
        <p:spPr>
          <a:xfrm>
            <a:off x="3841435" y="5380764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USB 3.0</a:t>
            </a:r>
            <a:endParaRPr lang="ko-KR" altLang="en-US" sz="1300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7420BE02-4585-4414-9B3A-13AE5A848881}"/>
              </a:ext>
            </a:extLst>
          </p:cNvPr>
          <p:cNvSpPr txBox="1"/>
          <p:nvPr/>
        </p:nvSpPr>
        <p:spPr>
          <a:xfrm>
            <a:off x="3841435" y="5894937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220V </a:t>
            </a:r>
            <a:r>
              <a:rPr lang="ko-KR" altLang="en-US" sz="1300" dirty="0"/>
              <a:t>파워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C7C5478B-7CC3-403B-B717-9CB42BF32EA4}"/>
              </a:ext>
            </a:extLst>
          </p:cNvPr>
          <p:cNvSpPr txBox="1"/>
          <p:nvPr/>
        </p:nvSpPr>
        <p:spPr>
          <a:xfrm>
            <a:off x="3841435" y="6422961"/>
            <a:ext cx="1691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XLR </a:t>
            </a:r>
            <a:r>
              <a:rPr lang="ko-KR" altLang="en-US" sz="1300" dirty="0"/>
              <a:t>케이블</a:t>
            </a:r>
            <a:endParaRPr lang="en-US" altLang="ko-KR" sz="1300" dirty="0"/>
          </a:p>
        </p:txBody>
      </p:sp>
      <p:cxnSp>
        <p:nvCxnSpPr>
          <p:cNvPr id="154" name="직선 연결선 153">
            <a:extLst>
              <a:ext uri="{FF2B5EF4-FFF2-40B4-BE49-F238E27FC236}">
                <a16:creationId xmlns:a16="http://schemas.microsoft.com/office/drawing/2014/main" id="{2F2F57FA-9339-4706-A7A2-F34CF9F29A11}"/>
              </a:ext>
            </a:extLst>
          </p:cNvPr>
          <p:cNvCxnSpPr/>
          <p:nvPr/>
        </p:nvCxnSpPr>
        <p:spPr>
          <a:xfrm>
            <a:off x="4829164" y="5526958"/>
            <a:ext cx="34240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직선 연결선 157">
            <a:extLst>
              <a:ext uri="{FF2B5EF4-FFF2-40B4-BE49-F238E27FC236}">
                <a16:creationId xmlns:a16="http://schemas.microsoft.com/office/drawing/2014/main" id="{4862A131-00B9-404D-9B93-F47A6555FA1C}"/>
              </a:ext>
            </a:extLst>
          </p:cNvPr>
          <p:cNvCxnSpPr/>
          <p:nvPr/>
        </p:nvCxnSpPr>
        <p:spPr>
          <a:xfrm>
            <a:off x="4850344" y="6041131"/>
            <a:ext cx="342402" cy="0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직선 연결선 158">
            <a:extLst>
              <a:ext uri="{FF2B5EF4-FFF2-40B4-BE49-F238E27FC236}">
                <a16:creationId xmlns:a16="http://schemas.microsoft.com/office/drawing/2014/main" id="{AEFCE82A-DFE7-4C77-BD10-1B9286A0B3FF}"/>
              </a:ext>
            </a:extLst>
          </p:cNvPr>
          <p:cNvCxnSpPr/>
          <p:nvPr/>
        </p:nvCxnSpPr>
        <p:spPr>
          <a:xfrm>
            <a:off x="2568844" y="5487485"/>
            <a:ext cx="342402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직선 연결선 159">
            <a:extLst>
              <a:ext uri="{FF2B5EF4-FFF2-40B4-BE49-F238E27FC236}">
                <a16:creationId xmlns:a16="http://schemas.microsoft.com/office/drawing/2014/main" id="{415AFF47-3069-4FEB-9A66-763D21EDF160}"/>
              </a:ext>
            </a:extLst>
          </p:cNvPr>
          <p:cNvCxnSpPr/>
          <p:nvPr/>
        </p:nvCxnSpPr>
        <p:spPr>
          <a:xfrm>
            <a:off x="2584674" y="6558959"/>
            <a:ext cx="342402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직선 연결선 160">
            <a:extLst>
              <a:ext uri="{FF2B5EF4-FFF2-40B4-BE49-F238E27FC236}">
                <a16:creationId xmlns:a16="http://schemas.microsoft.com/office/drawing/2014/main" id="{2CE0A7EE-2EB4-457C-B03F-13741A1E9227}"/>
              </a:ext>
            </a:extLst>
          </p:cNvPr>
          <p:cNvCxnSpPr/>
          <p:nvPr/>
        </p:nvCxnSpPr>
        <p:spPr>
          <a:xfrm>
            <a:off x="2584674" y="6016100"/>
            <a:ext cx="34240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직선 연결선 161">
            <a:extLst>
              <a:ext uri="{FF2B5EF4-FFF2-40B4-BE49-F238E27FC236}">
                <a16:creationId xmlns:a16="http://schemas.microsoft.com/office/drawing/2014/main" id="{1CFCF5A0-756D-4130-BF1C-142CC776D802}"/>
              </a:ext>
            </a:extLst>
          </p:cNvPr>
          <p:cNvCxnSpPr>
            <a:cxnSpLocks/>
          </p:cNvCxnSpPr>
          <p:nvPr/>
        </p:nvCxnSpPr>
        <p:spPr>
          <a:xfrm>
            <a:off x="4850344" y="6558959"/>
            <a:ext cx="34240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D1A63C84-214B-453C-8BE3-AE772B9CB343}"/>
              </a:ext>
            </a:extLst>
          </p:cNvPr>
          <p:cNvSpPr txBox="1"/>
          <p:nvPr/>
        </p:nvSpPr>
        <p:spPr>
          <a:xfrm>
            <a:off x="461949" y="1500403"/>
            <a:ext cx="205477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/>
              <a:t>전자칠판 </a:t>
            </a:r>
            <a:r>
              <a:rPr lang="en-US" altLang="ko-KR" sz="1500" b="1" dirty="0"/>
              <a:t>65”, 75”, 86”</a:t>
            </a:r>
            <a:endParaRPr lang="ko-KR" altLang="en-US" sz="1500" b="1" dirty="0"/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4D23CAD9-D5ED-4DBC-90F7-4B4DF1C7B7E2}"/>
              </a:ext>
            </a:extLst>
          </p:cNvPr>
          <p:cNvSpPr txBox="1"/>
          <p:nvPr/>
        </p:nvSpPr>
        <p:spPr>
          <a:xfrm>
            <a:off x="3793777" y="2848846"/>
            <a:ext cx="8866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/>
              <a:t>노트북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C58C73BC-D6AB-4DD8-B829-7864DECBC64A}"/>
              </a:ext>
            </a:extLst>
          </p:cNvPr>
          <p:cNvSpPr txBox="1"/>
          <p:nvPr/>
        </p:nvSpPr>
        <p:spPr>
          <a:xfrm>
            <a:off x="6191176" y="3925766"/>
            <a:ext cx="13143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/>
              <a:t>USB HUB</a:t>
            </a:r>
            <a:endParaRPr lang="ko-KR" altLang="en-US" sz="1500" b="1" dirty="0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1F7028B3-0262-4028-B04E-C0BC9293BB7B}"/>
              </a:ext>
            </a:extLst>
          </p:cNvPr>
          <p:cNvSpPr txBox="1"/>
          <p:nvPr/>
        </p:nvSpPr>
        <p:spPr>
          <a:xfrm>
            <a:off x="6055287" y="2202989"/>
            <a:ext cx="115378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err="1"/>
              <a:t>캡쳐보드</a:t>
            </a:r>
            <a:endParaRPr lang="ko-KR" altLang="en-US" sz="1500" b="1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B93EC0CE-F437-49C2-9818-F215E5AD60D2}"/>
              </a:ext>
            </a:extLst>
          </p:cNvPr>
          <p:cNvSpPr txBox="1"/>
          <p:nvPr/>
        </p:nvSpPr>
        <p:spPr>
          <a:xfrm>
            <a:off x="7491772" y="1960797"/>
            <a:ext cx="13143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/>
              <a:t>HDMI </a:t>
            </a:r>
            <a:r>
              <a:rPr lang="ko-KR" altLang="en-US" sz="1500" b="1" dirty="0"/>
              <a:t>분배기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65C5F146-A366-404C-808B-F70D8094C83C}"/>
              </a:ext>
            </a:extLst>
          </p:cNvPr>
          <p:cNvSpPr txBox="1"/>
          <p:nvPr/>
        </p:nvSpPr>
        <p:spPr>
          <a:xfrm>
            <a:off x="10075963" y="686249"/>
            <a:ext cx="130547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/>
              <a:t>PTZ 4k</a:t>
            </a:r>
            <a:r>
              <a:rPr lang="ko-KR" altLang="en-US" sz="1500" b="1" dirty="0"/>
              <a:t>카메라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A3B75AD0-2CC6-41A9-8A1A-F6AA4746615F}"/>
              </a:ext>
            </a:extLst>
          </p:cNvPr>
          <p:cNvSpPr txBox="1"/>
          <p:nvPr/>
        </p:nvSpPr>
        <p:spPr>
          <a:xfrm>
            <a:off x="10029397" y="2692277"/>
            <a:ext cx="22292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/>
              <a:t>보조모니터 </a:t>
            </a:r>
            <a:r>
              <a:rPr lang="en-US" altLang="ko-KR" sz="1500" b="1" dirty="0"/>
              <a:t>24”</a:t>
            </a:r>
            <a:endParaRPr lang="ko-KR" altLang="en-US" sz="1500" b="1" dirty="0"/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EEC5C9CF-3ABA-421B-A2FE-F5D09433E2BD}"/>
              </a:ext>
            </a:extLst>
          </p:cNvPr>
          <p:cNvSpPr txBox="1"/>
          <p:nvPr/>
        </p:nvSpPr>
        <p:spPr>
          <a:xfrm>
            <a:off x="10081553" y="4824995"/>
            <a:ext cx="15707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/>
              <a:t>스피커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CB63B09D-0836-4ACF-AF0D-6F3C9E4C7D71}"/>
              </a:ext>
            </a:extLst>
          </p:cNvPr>
          <p:cNvSpPr txBox="1"/>
          <p:nvPr/>
        </p:nvSpPr>
        <p:spPr>
          <a:xfrm>
            <a:off x="8235817" y="6015278"/>
            <a:ext cx="16480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/>
              <a:t>PIN</a:t>
            </a:r>
            <a:r>
              <a:rPr lang="ko-KR" altLang="en-US" sz="1500" b="1" dirty="0"/>
              <a:t>마이크수신기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26D4358D-BBBA-4144-A68D-534E4F8B44A9}"/>
              </a:ext>
            </a:extLst>
          </p:cNvPr>
          <p:cNvSpPr txBox="1"/>
          <p:nvPr/>
        </p:nvSpPr>
        <p:spPr>
          <a:xfrm>
            <a:off x="6457160" y="4604577"/>
            <a:ext cx="16480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/>
              <a:t>사운드믹서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9F1D4CFA-9BE1-4AA3-8892-9B7EB44C6A9E}"/>
              </a:ext>
            </a:extLst>
          </p:cNvPr>
          <p:cNvSpPr txBox="1"/>
          <p:nvPr/>
        </p:nvSpPr>
        <p:spPr>
          <a:xfrm>
            <a:off x="8376130" y="5103176"/>
            <a:ext cx="13150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/>
              <a:t>무선</a:t>
            </a:r>
            <a:r>
              <a:rPr lang="en-US" altLang="ko-KR" sz="1500" b="1" dirty="0"/>
              <a:t>PIN MIC</a:t>
            </a:r>
            <a:endParaRPr lang="ko-KR" altLang="en-US" sz="1500" b="1" dirty="0"/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E012C5C7-315B-D111-B2B1-32DCCEBBB068}"/>
              </a:ext>
            </a:extLst>
          </p:cNvPr>
          <p:cNvCxnSpPr>
            <a:cxnSpLocks/>
          </p:cNvCxnSpPr>
          <p:nvPr/>
        </p:nvCxnSpPr>
        <p:spPr>
          <a:xfrm>
            <a:off x="5779451" y="2710874"/>
            <a:ext cx="399228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4DE0E482-6588-6C97-EC24-62675AE35A0F}"/>
              </a:ext>
            </a:extLst>
          </p:cNvPr>
          <p:cNvCxnSpPr>
            <a:cxnSpLocks/>
          </p:cNvCxnSpPr>
          <p:nvPr/>
        </p:nvCxnSpPr>
        <p:spPr>
          <a:xfrm>
            <a:off x="7099067" y="2710874"/>
            <a:ext cx="785410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311C1237-D604-6B22-B680-946D2785CA5B}"/>
              </a:ext>
            </a:extLst>
          </p:cNvPr>
          <p:cNvCxnSpPr>
            <a:cxnSpLocks/>
          </p:cNvCxnSpPr>
          <p:nvPr/>
        </p:nvCxnSpPr>
        <p:spPr>
          <a:xfrm flipV="1">
            <a:off x="8698035" y="2063931"/>
            <a:ext cx="851630" cy="320372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33BD5ECE-0E9F-2317-AF53-1CD2E550B343}"/>
              </a:ext>
            </a:extLst>
          </p:cNvPr>
          <p:cNvCxnSpPr>
            <a:cxnSpLocks/>
          </p:cNvCxnSpPr>
          <p:nvPr/>
        </p:nvCxnSpPr>
        <p:spPr>
          <a:xfrm>
            <a:off x="8787617" y="2991425"/>
            <a:ext cx="939688" cy="557919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AAD17834-4FDF-9234-0E29-970545410A9A}"/>
              </a:ext>
            </a:extLst>
          </p:cNvPr>
          <p:cNvCxnSpPr>
            <a:cxnSpLocks/>
          </p:cNvCxnSpPr>
          <p:nvPr/>
        </p:nvCxnSpPr>
        <p:spPr>
          <a:xfrm>
            <a:off x="5000365" y="4169560"/>
            <a:ext cx="399228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511E22A1-0133-F214-7ABB-A19421758596}"/>
              </a:ext>
            </a:extLst>
          </p:cNvPr>
          <p:cNvCxnSpPr>
            <a:cxnSpLocks/>
          </p:cNvCxnSpPr>
          <p:nvPr/>
        </p:nvCxnSpPr>
        <p:spPr>
          <a:xfrm flipV="1">
            <a:off x="5857416" y="4386823"/>
            <a:ext cx="0" cy="957402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8BFEF6EC-49FC-B9D9-9F8D-73C16740711E}"/>
              </a:ext>
            </a:extLst>
          </p:cNvPr>
          <p:cNvCxnSpPr>
            <a:cxnSpLocks/>
          </p:cNvCxnSpPr>
          <p:nvPr/>
        </p:nvCxnSpPr>
        <p:spPr>
          <a:xfrm>
            <a:off x="5855673" y="5344225"/>
            <a:ext cx="399228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BD240DC8-CFF0-5DAA-E18B-4EB5B6675908}"/>
              </a:ext>
            </a:extLst>
          </p:cNvPr>
          <p:cNvCxnSpPr>
            <a:cxnSpLocks/>
          </p:cNvCxnSpPr>
          <p:nvPr/>
        </p:nvCxnSpPr>
        <p:spPr>
          <a:xfrm flipH="1" flipV="1">
            <a:off x="5638576" y="4386823"/>
            <a:ext cx="7818" cy="2237045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E9073366-0496-9DBC-8D3B-4037E5694543}"/>
              </a:ext>
            </a:extLst>
          </p:cNvPr>
          <p:cNvCxnSpPr>
            <a:cxnSpLocks/>
          </p:cNvCxnSpPr>
          <p:nvPr/>
        </p:nvCxnSpPr>
        <p:spPr>
          <a:xfrm flipH="1">
            <a:off x="5664376" y="6569155"/>
            <a:ext cx="5029921" cy="5471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BB370FC2-AB1D-80FE-AFE4-714ADCE07C4B}"/>
              </a:ext>
            </a:extLst>
          </p:cNvPr>
          <p:cNvCxnSpPr>
            <a:cxnSpLocks/>
          </p:cNvCxnSpPr>
          <p:nvPr/>
        </p:nvCxnSpPr>
        <p:spPr>
          <a:xfrm flipV="1">
            <a:off x="10694297" y="6176860"/>
            <a:ext cx="0" cy="419724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C00CA9D7-6213-99B5-9FFD-94B3907123D8}"/>
              </a:ext>
            </a:extLst>
          </p:cNvPr>
          <p:cNvCxnSpPr>
            <a:cxnSpLocks/>
          </p:cNvCxnSpPr>
          <p:nvPr/>
        </p:nvCxnSpPr>
        <p:spPr>
          <a:xfrm flipH="1">
            <a:off x="7435771" y="5433904"/>
            <a:ext cx="2565631" cy="39956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BBCCDB96-6EF0-A332-8B85-D2F3EF2F3938}"/>
              </a:ext>
            </a:extLst>
          </p:cNvPr>
          <p:cNvCxnSpPr>
            <a:cxnSpLocks/>
          </p:cNvCxnSpPr>
          <p:nvPr/>
        </p:nvCxnSpPr>
        <p:spPr>
          <a:xfrm flipH="1">
            <a:off x="6632178" y="5882651"/>
            <a:ext cx="1547158" cy="45675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808D25B2-05B2-9FD5-BDA8-168F6DC626EF}"/>
              </a:ext>
            </a:extLst>
          </p:cNvPr>
          <p:cNvGrpSpPr/>
          <p:nvPr/>
        </p:nvGrpSpPr>
        <p:grpSpPr>
          <a:xfrm>
            <a:off x="2786394" y="2991425"/>
            <a:ext cx="657403" cy="739520"/>
            <a:chOff x="2786394" y="2991425"/>
            <a:chExt cx="657403" cy="739520"/>
          </a:xfrm>
        </p:grpSpPr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AE0612E7-0A18-0CBC-8ABF-604CC2D35BF6}"/>
                </a:ext>
              </a:extLst>
            </p:cNvPr>
            <p:cNvCxnSpPr>
              <a:cxnSpLocks/>
            </p:cNvCxnSpPr>
            <p:nvPr/>
          </p:nvCxnSpPr>
          <p:spPr>
            <a:xfrm>
              <a:off x="2786394" y="2991425"/>
              <a:ext cx="399228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A3D043EE-9D5B-E51E-CCAD-732817007F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73450" y="3010428"/>
              <a:ext cx="0" cy="720517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C9C7A356-2E9A-ED11-3F88-25C1F532581F}"/>
                </a:ext>
              </a:extLst>
            </p:cNvPr>
            <p:cNvCxnSpPr>
              <a:cxnSpLocks/>
            </p:cNvCxnSpPr>
            <p:nvPr/>
          </p:nvCxnSpPr>
          <p:spPr>
            <a:xfrm>
              <a:off x="3173450" y="3730945"/>
              <a:ext cx="270347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6366826D-DF97-C3E6-E015-A103AB764086}"/>
              </a:ext>
            </a:extLst>
          </p:cNvPr>
          <p:cNvGrpSpPr/>
          <p:nvPr/>
        </p:nvGrpSpPr>
        <p:grpSpPr>
          <a:xfrm>
            <a:off x="2814376" y="2802251"/>
            <a:ext cx="700948" cy="739520"/>
            <a:chOff x="2742849" y="2991425"/>
            <a:chExt cx="700948" cy="739520"/>
          </a:xfrm>
        </p:grpSpPr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ADAC3F08-4890-CBF8-FD87-A7D20F815786}"/>
                </a:ext>
              </a:extLst>
            </p:cNvPr>
            <p:cNvCxnSpPr>
              <a:cxnSpLocks/>
            </p:cNvCxnSpPr>
            <p:nvPr/>
          </p:nvCxnSpPr>
          <p:spPr>
            <a:xfrm>
              <a:off x="2742849" y="2991425"/>
              <a:ext cx="399228" cy="0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C2F2865D-B5AC-DBE1-26DA-F4BA320BCF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73450" y="3010428"/>
              <a:ext cx="0" cy="720517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id="{883B1D09-841A-A270-3188-4A1233EC8A4F}"/>
                </a:ext>
              </a:extLst>
            </p:cNvPr>
            <p:cNvCxnSpPr>
              <a:cxnSpLocks/>
            </p:cNvCxnSpPr>
            <p:nvPr/>
          </p:nvCxnSpPr>
          <p:spPr>
            <a:xfrm>
              <a:off x="3173450" y="3730945"/>
              <a:ext cx="270347" cy="0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C34EE029-83FE-421C-DAA2-B15B73718CAD}"/>
              </a:ext>
            </a:extLst>
          </p:cNvPr>
          <p:cNvCxnSpPr>
            <a:cxnSpLocks/>
          </p:cNvCxnSpPr>
          <p:nvPr/>
        </p:nvCxnSpPr>
        <p:spPr>
          <a:xfrm flipH="1" flipV="1">
            <a:off x="6609997" y="5152742"/>
            <a:ext cx="7490" cy="775584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그림 71">
            <a:extLst>
              <a:ext uri="{FF2B5EF4-FFF2-40B4-BE49-F238E27FC236}">
                <a16:creationId xmlns:a16="http://schemas.microsoft.com/office/drawing/2014/main" id="{FE83BEDF-721D-74A6-88C7-A9A3A2D2525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086" y="2995539"/>
            <a:ext cx="1437347" cy="1376369"/>
          </a:xfrm>
          <a:prstGeom prst="rect">
            <a:avLst/>
          </a:prstGeom>
        </p:spPr>
      </p:pic>
      <p:pic>
        <p:nvPicPr>
          <p:cNvPr id="76" name="그림 75">
            <a:extLst>
              <a:ext uri="{FF2B5EF4-FFF2-40B4-BE49-F238E27FC236}">
                <a16:creationId xmlns:a16="http://schemas.microsoft.com/office/drawing/2014/main" id="{0917B1FF-F263-CEFD-91CE-214526B7A8A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84756" y="3276760"/>
            <a:ext cx="1440383" cy="85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20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B0124969-5194-9089-EBAF-18731C4FE0C2}"/>
              </a:ext>
            </a:extLst>
          </p:cNvPr>
          <p:cNvSpPr/>
          <p:nvPr/>
        </p:nvSpPr>
        <p:spPr>
          <a:xfrm>
            <a:off x="172640" y="4387215"/>
            <a:ext cx="11870603" cy="2329390"/>
          </a:xfrm>
          <a:prstGeom prst="rect">
            <a:avLst/>
          </a:prstGeom>
          <a:solidFill>
            <a:schemeClr val="accent3">
              <a:lumMod val="40000"/>
              <a:lumOff val="60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2DE8F75-A733-48A7-EF13-A83B62DEAD6A}"/>
              </a:ext>
            </a:extLst>
          </p:cNvPr>
          <p:cNvSpPr/>
          <p:nvPr/>
        </p:nvSpPr>
        <p:spPr>
          <a:xfrm>
            <a:off x="4433534" y="2365897"/>
            <a:ext cx="7126818" cy="2329390"/>
          </a:xfrm>
          <a:prstGeom prst="rect">
            <a:avLst/>
          </a:prstGeom>
          <a:solidFill>
            <a:schemeClr val="accent6">
              <a:lumMod val="40000"/>
              <a:lumOff val="60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11B6B21-B623-6E3A-DD36-56DF36BA24F5}"/>
              </a:ext>
            </a:extLst>
          </p:cNvPr>
          <p:cNvSpPr/>
          <p:nvPr/>
        </p:nvSpPr>
        <p:spPr>
          <a:xfrm>
            <a:off x="172641" y="654915"/>
            <a:ext cx="9508071" cy="2329390"/>
          </a:xfrm>
          <a:prstGeom prst="rect">
            <a:avLst/>
          </a:prstGeom>
          <a:solidFill>
            <a:srgbClr val="4F81BD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E5ECA47B-85A2-43AD-8170-007AE8F39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071" y="1238811"/>
            <a:ext cx="2219298" cy="1609431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90ECF129-B3E3-400F-B7C6-AAE8FAB76F34}"/>
              </a:ext>
            </a:extLst>
          </p:cNvPr>
          <p:cNvSpPr/>
          <p:nvPr/>
        </p:nvSpPr>
        <p:spPr>
          <a:xfrm>
            <a:off x="0" y="108514"/>
            <a:ext cx="4056185" cy="47457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17375D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1F1BD2-80FF-476B-82AB-583AB4C653E3}"/>
              </a:ext>
            </a:extLst>
          </p:cNvPr>
          <p:cNvSpPr txBox="1"/>
          <p:nvPr/>
        </p:nvSpPr>
        <p:spPr>
          <a:xfrm>
            <a:off x="516836" y="-53046"/>
            <a:ext cx="3170582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 latinLnBrk="0"/>
            <a:endParaRPr lang="en-US" altLang="ko-KR" sz="1067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defTabSz="609630" latinLnBrk="0"/>
            <a:r>
              <a:rPr lang="ko-KR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녹화</a:t>
            </a:r>
            <a:r>
              <a:rPr lang="en-US" altLang="ko-K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편집</a:t>
            </a:r>
            <a:r>
              <a:rPr lang="en-US" altLang="ko-K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라이브방송</a:t>
            </a:r>
            <a:endParaRPr lang="ko-KR" altLang="en-US" sz="32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2707D2-768F-49DF-965E-E9658CDE8A39}"/>
              </a:ext>
            </a:extLst>
          </p:cNvPr>
          <p:cNvSpPr txBox="1"/>
          <p:nvPr/>
        </p:nvSpPr>
        <p:spPr>
          <a:xfrm>
            <a:off x="4324249" y="1265733"/>
            <a:ext cx="5485674" cy="748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녹화를 통해 수업 영상을 저장 및 컨텐츠 제작</a:t>
            </a:r>
            <a:endParaRPr lang="en-US" altLang="ko-KR" sz="1500" dirty="0">
              <a:solidFill>
                <a:srgbClr val="17375D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녹화프로그램을 사용하여 수업내용 및 강사의 모습 녹화가능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0BC1C6-C6C1-4641-9266-7FCC00D89B0D}"/>
              </a:ext>
            </a:extLst>
          </p:cNvPr>
          <p:cNvSpPr txBox="1"/>
          <p:nvPr/>
        </p:nvSpPr>
        <p:spPr>
          <a:xfrm>
            <a:off x="7890949" y="2888511"/>
            <a:ext cx="3669402" cy="74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녹화된 내용을 자르기</a:t>
            </a:r>
            <a:r>
              <a:rPr lang="en-US" altLang="ko-KR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</a:t>
            </a:r>
            <a:r>
              <a:rPr lang="ko-KR" altLang="en-US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붙이기 기능으로 </a:t>
            </a:r>
            <a:br>
              <a:rPr lang="en-US" altLang="ko-KR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ko-KR" altLang="en-US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편집 </a:t>
            </a:r>
            <a:r>
              <a:rPr lang="en-US" altLang="ko-KR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or </a:t>
            </a:r>
            <a:r>
              <a:rPr lang="ko-KR" altLang="en-US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저장 가능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D2B568-330C-47F8-9E20-EFCB690C2D55}"/>
              </a:ext>
            </a:extLst>
          </p:cNvPr>
          <p:cNvSpPr txBox="1"/>
          <p:nvPr/>
        </p:nvSpPr>
        <p:spPr>
          <a:xfrm>
            <a:off x="5204481" y="5475536"/>
            <a:ext cx="46054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프리즘</a:t>
            </a:r>
            <a:r>
              <a:rPr lang="en-US" altLang="ko-KR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,OBS</a:t>
            </a:r>
            <a:r>
              <a:rPr lang="ko-KR" altLang="en-US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프로그램 을 활용해 실시간 스트리밍</a:t>
            </a:r>
            <a:br>
              <a:rPr lang="en-US" altLang="ko-KR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(</a:t>
            </a:r>
            <a:r>
              <a:rPr lang="ko-KR" altLang="en-US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유튜브</a:t>
            </a:r>
            <a:r>
              <a:rPr lang="en-US" altLang="ko-KR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</a:t>
            </a:r>
            <a:r>
              <a:rPr lang="ko-KR" altLang="en-US" sz="1500" dirty="0" err="1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밴드라이브</a:t>
            </a:r>
            <a:r>
              <a:rPr lang="en-US" altLang="ko-KR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</a:t>
            </a:r>
            <a:r>
              <a:rPr lang="ko-KR" altLang="en-US" sz="1500" dirty="0" err="1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페이스북등</a:t>
            </a:r>
            <a:r>
              <a:rPr lang="en-US" altLang="ko-KR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실시간으로 학생들과 소통 </a:t>
            </a:r>
            <a:r>
              <a:rPr lang="en-US" altLang="ko-KR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or </a:t>
            </a:r>
            <a:r>
              <a:rPr lang="ko-KR" altLang="en-US" sz="1500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공유가능</a:t>
            </a:r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7BECA4CF-19A1-4797-B998-2BAB81E5F1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35" y="4496625"/>
            <a:ext cx="2581438" cy="1703244"/>
          </a:xfrm>
          <a:prstGeom prst="rect">
            <a:avLst/>
          </a:prstGeom>
        </p:spPr>
      </p:pic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03AC88-AD7F-406B-8A99-F1CD5A621F48}"/>
              </a:ext>
            </a:extLst>
          </p:cNvPr>
          <p:cNvGrpSpPr/>
          <p:nvPr/>
        </p:nvGrpSpPr>
        <p:grpSpPr>
          <a:xfrm>
            <a:off x="2485606" y="5282258"/>
            <a:ext cx="2471150" cy="1466179"/>
            <a:chOff x="2825057" y="4930228"/>
            <a:chExt cx="3054318" cy="1927772"/>
          </a:xfrm>
        </p:grpSpPr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9DD6A50A-FF02-49A8-BD00-13E049E72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25057" y="4930228"/>
              <a:ext cx="3054318" cy="1927772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09F809CE-A8A2-4BE8-88E9-B5A7BFBD2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12374" y="5431135"/>
              <a:ext cx="1043559" cy="582975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FDB5EF58-3F12-4C54-BFA8-98B298427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31043" y="5418962"/>
              <a:ext cx="1043559" cy="582975"/>
            </a:xfrm>
            <a:prstGeom prst="rect">
              <a:avLst/>
            </a:prstGeom>
          </p:spPr>
        </p:pic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2BFA293C-A393-475B-A4A7-70A6B83182C2}"/>
              </a:ext>
            </a:extLst>
          </p:cNvPr>
          <p:cNvGrpSpPr/>
          <p:nvPr/>
        </p:nvGrpSpPr>
        <p:grpSpPr>
          <a:xfrm>
            <a:off x="5208332" y="2507665"/>
            <a:ext cx="2408624" cy="1794774"/>
            <a:chOff x="7589578" y="1943298"/>
            <a:chExt cx="3296414" cy="2114993"/>
          </a:xfrm>
        </p:grpSpPr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C0C4070E-D0C8-4F71-9002-1788B9215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9578" y="1943298"/>
              <a:ext cx="3296414" cy="2114993"/>
            </a:xfrm>
            <a:prstGeom prst="rect">
              <a:avLst/>
            </a:prstGeom>
          </p:spPr>
        </p:pic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F834ECC6-6BD9-4440-8233-E6B6FDF6B3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6" t="14150" r="6977" b="10302"/>
            <a:stretch/>
          </p:blipFill>
          <p:spPr>
            <a:xfrm>
              <a:off x="7597580" y="2064287"/>
              <a:ext cx="1522405" cy="880464"/>
            </a:xfrm>
            <a:prstGeom prst="rect">
              <a:avLst/>
            </a:prstGeom>
          </p:spPr>
        </p:pic>
      </p:grpSp>
      <p:pic>
        <p:nvPicPr>
          <p:cNvPr id="26" name="그림 25">
            <a:extLst>
              <a:ext uri="{FF2B5EF4-FFF2-40B4-BE49-F238E27FC236}">
                <a16:creationId xmlns:a16="http://schemas.microsoft.com/office/drawing/2014/main" id="{3590508A-211B-46A6-85FE-1A0C41FF0C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439" y="3357494"/>
            <a:ext cx="978579" cy="1082499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3D749FC2-27D5-4778-AB1B-3F364AAC34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42" y="548135"/>
            <a:ext cx="1181265" cy="1238423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32699FD5-5408-4B4A-B957-B805FD8DDC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72" y="1160357"/>
            <a:ext cx="988973" cy="865351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08D191B2-BD0E-4016-B0F1-4573FC76DC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569" y="5924707"/>
            <a:ext cx="805942" cy="564471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43F064C7-55E5-4406-99F2-BD919B4E678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61" y="6206046"/>
            <a:ext cx="744426" cy="572441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2EFA22BB-B1DE-4F94-9941-D3F07A313E6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61" y="2061344"/>
            <a:ext cx="2028092" cy="797781"/>
          </a:xfrm>
          <a:prstGeom prst="rect">
            <a:avLst/>
          </a:prstGeom>
        </p:spPr>
      </p:pic>
      <p:grpSp>
        <p:nvGrpSpPr>
          <p:cNvPr id="47" name="그룹 46">
            <a:extLst>
              <a:ext uri="{FF2B5EF4-FFF2-40B4-BE49-F238E27FC236}">
                <a16:creationId xmlns:a16="http://schemas.microsoft.com/office/drawing/2014/main" id="{FBFC4A3B-CEDB-433F-A892-BCFBDF0CD90B}"/>
              </a:ext>
            </a:extLst>
          </p:cNvPr>
          <p:cNvGrpSpPr/>
          <p:nvPr/>
        </p:nvGrpSpPr>
        <p:grpSpPr>
          <a:xfrm>
            <a:off x="4587439" y="816263"/>
            <a:ext cx="973012" cy="400110"/>
            <a:chOff x="5759897" y="601387"/>
            <a:chExt cx="1409835" cy="400110"/>
          </a:xfrm>
        </p:grpSpPr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777A4583-A21F-41CE-A227-F51B08C37F1E}"/>
                </a:ext>
              </a:extLst>
            </p:cNvPr>
            <p:cNvSpPr/>
            <p:nvPr/>
          </p:nvSpPr>
          <p:spPr>
            <a:xfrm>
              <a:off x="5806941" y="648429"/>
              <a:ext cx="1026258" cy="32273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17375D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55B6B94-E0B4-432D-B383-C69A2667A129}"/>
                </a:ext>
              </a:extLst>
            </p:cNvPr>
            <p:cNvSpPr txBox="1"/>
            <p:nvPr/>
          </p:nvSpPr>
          <p:spPr>
            <a:xfrm>
              <a:off x="5759897" y="601387"/>
              <a:ext cx="14098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>
                  <a:solidFill>
                    <a:schemeClr val="bg1">
                      <a:lumMod val="9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녹화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9C15D4ED-E12D-4786-9C2D-42FC4AD51907}"/>
              </a:ext>
            </a:extLst>
          </p:cNvPr>
          <p:cNvGrpSpPr/>
          <p:nvPr/>
        </p:nvGrpSpPr>
        <p:grpSpPr>
          <a:xfrm>
            <a:off x="8142443" y="2511124"/>
            <a:ext cx="782107" cy="400110"/>
            <a:chOff x="4430484" y="2785581"/>
            <a:chExt cx="1509118" cy="400110"/>
          </a:xfrm>
        </p:grpSpPr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F51F3A9A-3106-432E-8BDA-EBB09A3C6C92}"/>
                </a:ext>
              </a:extLst>
            </p:cNvPr>
            <p:cNvSpPr/>
            <p:nvPr/>
          </p:nvSpPr>
          <p:spPr>
            <a:xfrm>
              <a:off x="4483349" y="2834941"/>
              <a:ext cx="1198121" cy="32273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17375D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7CC57C8-585B-42F6-8658-CB2A9EC931AC}"/>
                </a:ext>
              </a:extLst>
            </p:cNvPr>
            <p:cNvSpPr txBox="1"/>
            <p:nvPr/>
          </p:nvSpPr>
          <p:spPr>
            <a:xfrm>
              <a:off x="4430484" y="2785581"/>
              <a:ext cx="15091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편집</a:t>
              </a:r>
            </a:p>
          </p:txBody>
        </p:sp>
      </p:grp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CA762A4-7F74-4441-9CFE-24963D09D638}"/>
              </a:ext>
            </a:extLst>
          </p:cNvPr>
          <p:cNvSpPr/>
          <p:nvPr/>
        </p:nvSpPr>
        <p:spPr>
          <a:xfrm>
            <a:off x="5476888" y="5141222"/>
            <a:ext cx="2309121" cy="32273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17375D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59BEABC-AA5B-4659-B0AA-F0B012C676E9}"/>
              </a:ext>
            </a:extLst>
          </p:cNvPr>
          <p:cNvSpPr txBox="1"/>
          <p:nvPr/>
        </p:nvSpPr>
        <p:spPr>
          <a:xfrm>
            <a:off x="5519985" y="5088135"/>
            <a:ext cx="2386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실시간라이브</a:t>
            </a:r>
            <a:r>
              <a:rPr lang="ko-KR" altLang="en-US" sz="20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방송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5648379-00CF-51BA-E813-E21D880D2802}"/>
              </a:ext>
            </a:extLst>
          </p:cNvPr>
          <p:cNvGrpSpPr/>
          <p:nvPr/>
        </p:nvGrpSpPr>
        <p:grpSpPr>
          <a:xfrm>
            <a:off x="10475843" y="35200"/>
            <a:ext cx="1716157" cy="413087"/>
            <a:chOff x="9792775" y="-14689"/>
            <a:chExt cx="2401665" cy="454406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D1C87D86-0186-3EA9-8138-44930CD14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2162" y="-14689"/>
              <a:ext cx="1252278" cy="454406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D13D6AD5-AD75-621C-A84D-FDFD594E3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2775" y="49323"/>
              <a:ext cx="1367594" cy="3213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4082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84789ED8-CAFB-46E8-9D68-7E6FC5AF61E3}"/>
              </a:ext>
            </a:extLst>
          </p:cNvPr>
          <p:cNvSpPr/>
          <p:nvPr/>
        </p:nvSpPr>
        <p:spPr>
          <a:xfrm>
            <a:off x="0" y="108514"/>
            <a:ext cx="2450123" cy="47457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17375D"/>
              </a:solidFill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E13813DA-713B-46D0-949F-544E46897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236" y="1302490"/>
            <a:ext cx="8401804" cy="495532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C9C7080-1470-44AF-8E5B-80DCBA473139}"/>
              </a:ext>
            </a:extLst>
          </p:cNvPr>
          <p:cNvSpPr txBox="1"/>
          <p:nvPr/>
        </p:nvSpPr>
        <p:spPr>
          <a:xfrm>
            <a:off x="3060125" y="721439"/>
            <a:ext cx="42451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HY궁서B" panose="02030600000101010101" pitchFamily="18" charset="-127"/>
                <a:ea typeface="HY궁서B" panose="02030600000101010101" pitchFamily="18" charset="-127"/>
              </a:rPr>
              <a:t>      </a:t>
            </a:r>
            <a:r>
              <a:rPr lang="ko-KR" altLang="en-US" sz="3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개인 스튜디오 구성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0F14112-FAE6-4637-AB99-4C5E1632AF01}"/>
              </a:ext>
            </a:extLst>
          </p:cNvPr>
          <p:cNvSpPr txBox="1"/>
          <p:nvPr/>
        </p:nvSpPr>
        <p:spPr>
          <a:xfrm>
            <a:off x="287288" y="1351064"/>
            <a:ext cx="282441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en-US" altLang="ko-KR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CVTe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전자칠판 벽걸이형 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캠코더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 PTZ /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삼각대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삼성 노트북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데스크탑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BM21 /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핀마이크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5. </a:t>
            </a: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암막커텐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6. </a:t>
            </a: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스텐드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조명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7.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방음벽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9434693-5372-4BDB-B1B7-9D4861091ED0}"/>
              </a:ext>
            </a:extLst>
          </p:cNvPr>
          <p:cNvSpPr txBox="1"/>
          <p:nvPr/>
        </p:nvSpPr>
        <p:spPr>
          <a:xfrm>
            <a:off x="101571" y="-42791"/>
            <a:ext cx="2229681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 latinLnBrk="0"/>
            <a:endParaRPr lang="en-US" altLang="ko-KR" sz="1067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609630" latinLnBrk="0"/>
            <a:r>
              <a:rPr lang="ko-KR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스튜디오 구성</a:t>
            </a:r>
            <a:endParaRPr lang="ko-KR" altLang="en-US" sz="32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5" name="순서도: 처리 54">
            <a:extLst>
              <a:ext uri="{FF2B5EF4-FFF2-40B4-BE49-F238E27FC236}">
                <a16:creationId xmlns:a16="http://schemas.microsoft.com/office/drawing/2014/main" id="{CCE0921A-C43F-4A95-B1C3-1F201593D0DE}"/>
              </a:ext>
            </a:extLst>
          </p:cNvPr>
          <p:cNvSpPr/>
          <p:nvPr/>
        </p:nvSpPr>
        <p:spPr>
          <a:xfrm>
            <a:off x="-19879" y="807920"/>
            <a:ext cx="1256168" cy="369332"/>
          </a:xfrm>
          <a:prstGeom prst="flowChartProcess">
            <a:avLst/>
          </a:prstGeom>
          <a:solidFill>
            <a:srgbClr val="558ED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1A29196-0DD6-4CE5-A769-DDB917D748F2}"/>
              </a:ext>
            </a:extLst>
          </p:cNvPr>
          <p:cNvSpPr txBox="1"/>
          <p:nvPr/>
        </p:nvSpPr>
        <p:spPr>
          <a:xfrm>
            <a:off x="8992" y="812409"/>
            <a:ext cx="1256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</a:rPr>
              <a:t>제품구성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C9305D27-FA34-3303-F8B5-3AE59BFB3742}"/>
              </a:ext>
            </a:extLst>
          </p:cNvPr>
          <p:cNvGrpSpPr/>
          <p:nvPr/>
        </p:nvGrpSpPr>
        <p:grpSpPr>
          <a:xfrm>
            <a:off x="3648894" y="6375227"/>
            <a:ext cx="299993" cy="369332"/>
            <a:chOff x="1976471" y="5868588"/>
            <a:chExt cx="299993" cy="369332"/>
          </a:xfrm>
        </p:grpSpPr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985724B8-40E7-48F4-BD9B-32229DEFE0FA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82E3E2-DE5D-6439-FA82-1D1618CABC46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5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A42A055-BD99-A7A9-BCA5-EE19156A78F1}"/>
              </a:ext>
            </a:extLst>
          </p:cNvPr>
          <p:cNvGrpSpPr/>
          <p:nvPr/>
        </p:nvGrpSpPr>
        <p:grpSpPr>
          <a:xfrm>
            <a:off x="3760688" y="3745386"/>
            <a:ext cx="85640" cy="105434"/>
            <a:chOff x="1976471" y="5868588"/>
            <a:chExt cx="299993" cy="369332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E99A38D3-97FE-EA18-4A50-8B8A7D1BDE72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0641C9A-4C8A-3EF8-51E4-89F7CCB308A4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43742EAC-F61F-B071-1D32-9C6347296594}"/>
              </a:ext>
            </a:extLst>
          </p:cNvPr>
          <p:cNvCxnSpPr>
            <a:stCxn id="21" idx="2"/>
            <a:endCxn id="16" idx="0"/>
          </p:cNvCxnSpPr>
          <p:nvPr/>
        </p:nvCxnSpPr>
        <p:spPr>
          <a:xfrm flipH="1">
            <a:off x="3792337" y="3850820"/>
            <a:ext cx="9300" cy="2524407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6EE44FB-ED25-592E-DC01-76B752490E1C}"/>
              </a:ext>
            </a:extLst>
          </p:cNvPr>
          <p:cNvGrpSpPr/>
          <p:nvPr/>
        </p:nvGrpSpPr>
        <p:grpSpPr>
          <a:xfrm>
            <a:off x="4968586" y="6375227"/>
            <a:ext cx="299993" cy="369332"/>
            <a:chOff x="1976471" y="5868588"/>
            <a:chExt cx="299993" cy="369332"/>
          </a:xfrm>
        </p:grpSpPr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FD33E912-3CA3-357F-5C07-6E2F15EAD98B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EBF674B-F4A5-953B-EE8E-FE0BC387DB30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2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824BB83C-6926-21A6-AD10-2819739CD5A7}"/>
              </a:ext>
            </a:extLst>
          </p:cNvPr>
          <p:cNvGrpSpPr/>
          <p:nvPr/>
        </p:nvGrpSpPr>
        <p:grpSpPr>
          <a:xfrm>
            <a:off x="5073879" y="4136457"/>
            <a:ext cx="85640" cy="105434"/>
            <a:chOff x="1976471" y="5868588"/>
            <a:chExt cx="299993" cy="369332"/>
          </a:xfrm>
        </p:grpSpPr>
        <p:sp>
          <p:nvSpPr>
            <p:cNvPr id="31" name="타원 30">
              <a:extLst>
                <a:ext uri="{FF2B5EF4-FFF2-40B4-BE49-F238E27FC236}">
                  <a16:creationId xmlns:a16="http://schemas.microsoft.com/office/drawing/2014/main" id="{7089DBAB-3EF9-87DA-F1AF-F8EA9C346212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89E24D0-AE66-29BA-A20C-740A02CD8681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BB08EF84-37EC-3F7F-A85E-1491345F9B7C}"/>
              </a:ext>
            </a:extLst>
          </p:cNvPr>
          <p:cNvCxnSpPr>
            <a:cxnSpLocks/>
            <a:stCxn id="33" idx="2"/>
            <a:endCxn id="26" idx="0"/>
          </p:cNvCxnSpPr>
          <p:nvPr/>
        </p:nvCxnSpPr>
        <p:spPr>
          <a:xfrm flipH="1">
            <a:off x="5112029" y="4241891"/>
            <a:ext cx="2799" cy="2133336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F35E32DE-D15F-FC16-CBC7-649A6C8B60F3}"/>
              </a:ext>
            </a:extLst>
          </p:cNvPr>
          <p:cNvGrpSpPr/>
          <p:nvPr/>
        </p:nvGrpSpPr>
        <p:grpSpPr>
          <a:xfrm>
            <a:off x="6382364" y="6375227"/>
            <a:ext cx="299993" cy="369332"/>
            <a:chOff x="1976471" y="5868588"/>
            <a:chExt cx="299993" cy="369332"/>
          </a:xfrm>
        </p:grpSpPr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BD78DEE9-E51B-752F-51F7-4BF1455454B0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244CF62-1FF9-928C-4ED1-C1E9B20E1268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3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58F42FA7-10D0-6C64-2AFC-7FD68CD46622}"/>
              </a:ext>
            </a:extLst>
          </p:cNvPr>
          <p:cNvGrpSpPr/>
          <p:nvPr/>
        </p:nvGrpSpPr>
        <p:grpSpPr>
          <a:xfrm>
            <a:off x="6567040" y="3224000"/>
            <a:ext cx="85640" cy="105434"/>
            <a:chOff x="1976471" y="5868588"/>
            <a:chExt cx="299993" cy="369332"/>
          </a:xfrm>
        </p:grpSpPr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A1A1B7F5-1B69-FDEF-8A60-916461372595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37FADBF-BCB3-CC7E-7D11-DA83296EF5B6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5E8F7C1D-8602-22D2-57FD-8055F76D1029}"/>
              </a:ext>
            </a:extLst>
          </p:cNvPr>
          <p:cNvCxnSpPr>
            <a:stCxn id="48" idx="2"/>
            <a:endCxn id="45" idx="0"/>
          </p:cNvCxnSpPr>
          <p:nvPr/>
        </p:nvCxnSpPr>
        <p:spPr>
          <a:xfrm flipH="1">
            <a:off x="6525807" y="3329434"/>
            <a:ext cx="82182" cy="3045793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E142211C-E25A-5028-2202-6D28E2ACBB3C}"/>
              </a:ext>
            </a:extLst>
          </p:cNvPr>
          <p:cNvGrpSpPr/>
          <p:nvPr/>
        </p:nvGrpSpPr>
        <p:grpSpPr>
          <a:xfrm>
            <a:off x="6842668" y="6375227"/>
            <a:ext cx="299993" cy="369332"/>
            <a:chOff x="1976471" y="5868588"/>
            <a:chExt cx="299993" cy="369332"/>
          </a:xfrm>
        </p:grpSpPr>
        <p:sp>
          <p:nvSpPr>
            <p:cNvPr id="51" name="타원 50">
              <a:extLst>
                <a:ext uri="{FF2B5EF4-FFF2-40B4-BE49-F238E27FC236}">
                  <a16:creationId xmlns:a16="http://schemas.microsoft.com/office/drawing/2014/main" id="{982FD9DD-9811-1007-2260-DED99326FD2F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12FBCBE-1D0F-00B9-2B4C-2007E014236A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4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254625A8-4E3C-0628-EE3A-34B7DA1B98EE}"/>
              </a:ext>
            </a:extLst>
          </p:cNvPr>
          <p:cNvGrpSpPr/>
          <p:nvPr/>
        </p:nvGrpSpPr>
        <p:grpSpPr>
          <a:xfrm>
            <a:off x="6954462" y="3336659"/>
            <a:ext cx="85640" cy="105434"/>
            <a:chOff x="1976471" y="5868588"/>
            <a:chExt cx="299993" cy="369332"/>
          </a:xfrm>
        </p:grpSpPr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5F753101-0F1E-BD52-841B-4FDCFD57AD8A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1F0A22D-29A2-B87C-3E68-E3FD3756C107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F3D4C92C-4E6B-8B03-A285-203C037819BF}"/>
              </a:ext>
            </a:extLst>
          </p:cNvPr>
          <p:cNvCxnSpPr>
            <a:stCxn id="59" idx="2"/>
            <a:endCxn id="52" idx="0"/>
          </p:cNvCxnSpPr>
          <p:nvPr/>
        </p:nvCxnSpPr>
        <p:spPr>
          <a:xfrm flipH="1">
            <a:off x="6986111" y="3442093"/>
            <a:ext cx="9300" cy="2933134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2F79C59-A8A0-8D5F-C87A-0AE2CE4EB872}"/>
              </a:ext>
            </a:extLst>
          </p:cNvPr>
          <p:cNvGrpSpPr/>
          <p:nvPr/>
        </p:nvGrpSpPr>
        <p:grpSpPr>
          <a:xfrm>
            <a:off x="8720292" y="6375227"/>
            <a:ext cx="299993" cy="369332"/>
            <a:chOff x="1976471" y="5868588"/>
            <a:chExt cx="299993" cy="369332"/>
          </a:xfrm>
        </p:grpSpPr>
        <p:sp>
          <p:nvSpPr>
            <p:cNvPr id="72" name="타원 71">
              <a:extLst>
                <a:ext uri="{FF2B5EF4-FFF2-40B4-BE49-F238E27FC236}">
                  <a16:creationId xmlns:a16="http://schemas.microsoft.com/office/drawing/2014/main" id="{78595520-68AC-6D3F-24AC-17A7FBC852DF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7C0D61E-FC0C-AD71-0263-5DD450E5ACA3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1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F7F073C9-9561-813C-1296-6EEA63040953}"/>
              </a:ext>
            </a:extLst>
          </p:cNvPr>
          <p:cNvGrpSpPr/>
          <p:nvPr/>
        </p:nvGrpSpPr>
        <p:grpSpPr>
          <a:xfrm>
            <a:off x="8832086" y="3521325"/>
            <a:ext cx="85640" cy="105434"/>
            <a:chOff x="1976471" y="5868588"/>
            <a:chExt cx="299993" cy="369332"/>
          </a:xfrm>
        </p:grpSpPr>
        <p:sp>
          <p:nvSpPr>
            <p:cNvPr id="76" name="타원 75">
              <a:extLst>
                <a:ext uri="{FF2B5EF4-FFF2-40B4-BE49-F238E27FC236}">
                  <a16:creationId xmlns:a16="http://schemas.microsoft.com/office/drawing/2014/main" id="{F07E16B2-BF6C-6715-4100-BCDA11478CE8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22FE453-FDA1-A0EC-3E69-780801ADA592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19D98B39-688C-B568-EF42-9DF6A368569C}"/>
              </a:ext>
            </a:extLst>
          </p:cNvPr>
          <p:cNvCxnSpPr>
            <a:stCxn id="77" idx="2"/>
            <a:endCxn id="73" idx="0"/>
          </p:cNvCxnSpPr>
          <p:nvPr/>
        </p:nvCxnSpPr>
        <p:spPr>
          <a:xfrm flipH="1">
            <a:off x="8863735" y="3626759"/>
            <a:ext cx="9300" cy="2748468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A8E2B27A-F032-CA7E-4842-56FBA2507E83}"/>
              </a:ext>
            </a:extLst>
          </p:cNvPr>
          <p:cNvGrpSpPr/>
          <p:nvPr/>
        </p:nvGrpSpPr>
        <p:grpSpPr>
          <a:xfrm>
            <a:off x="10896037" y="6375227"/>
            <a:ext cx="299993" cy="369332"/>
            <a:chOff x="1976471" y="5868588"/>
            <a:chExt cx="299993" cy="369332"/>
          </a:xfrm>
        </p:grpSpPr>
        <p:sp>
          <p:nvSpPr>
            <p:cNvPr id="81" name="타원 80">
              <a:extLst>
                <a:ext uri="{FF2B5EF4-FFF2-40B4-BE49-F238E27FC236}">
                  <a16:creationId xmlns:a16="http://schemas.microsoft.com/office/drawing/2014/main" id="{10A83868-61B4-C822-9088-12D90A1F0656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2742A83-DFBF-02EE-B577-32514F0D83C8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1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5E36AFB4-462E-8420-9F6B-E756E4C9DE5D}"/>
              </a:ext>
            </a:extLst>
          </p:cNvPr>
          <p:cNvGrpSpPr/>
          <p:nvPr/>
        </p:nvGrpSpPr>
        <p:grpSpPr>
          <a:xfrm>
            <a:off x="11007831" y="3079736"/>
            <a:ext cx="85640" cy="105434"/>
            <a:chOff x="1976471" y="5868588"/>
            <a:chExt cx="299993" cy="369332"/>
          </a:xfrm>
        </p:grpSpPr>
        <p:sp>
          <p:nvSpPr>
            <p:cNvPr id="84" name="타원 83">
              <a:extLst>
                <a:ext uri="{FF2B5EF4-FFF2-40B4-BE49-F238E27FC236}">
                  <a16:creationId xmlns:a16="http://schemas.microsoft.com/office/drawing/2014/main" id="{B32825CF-0380-31B4-EF72-89BC84BE6374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79E8658-8772-3AFB-31F1-3A2328C61D40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57B928DD-DF59-971A-73E0-6D1018E865AB}"/>
              </a:ext>
            </a:extLst>
          </p:cNvPr>
          <p:cNvCxnSpPr>
            <a:stCxn id="85" idx="2"/>
            <a:endCxn id="82" idx="0"/>
          </p:cNvCxnSpPr>
          <p:nvPr/>
        </p:nvCxnSpPr>
        <p:spPr>
          <a:xfrm flipH="1">
            <a:off x="11039480" y="3185170"/>
            <a:ext cx="9300" cy="3190057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2417BF3E-5C66-FE66-F91D-6EF90CBF1528}"/>
              </a:ext>
            </a:extLst>
          </p:cNvPr>
          <p:cNvGrpSpPr/>
          <p:nvPr/>
        </p:nvGrpSpPr>
        <p:grpSpPr>
          <a:xfrm>
            <a:off x="9731792" y="6375227"/>
            <a:ext cx="299993" cy="369332"/>
            <a:chOff x="1976471" y="5868588"/>
            <a:chExt cx="299993" cy="369332"/>
          </a:xfrm>
        </p:grpSpPr>
        <p:sp>
          <p:nvSpPr>
            <p:cNvPr id="88" name="타원 87">
              <a:extLst>
                <a:ext uri="{FF2B5EF4-FFF2-40B4-BE49-F238E27FC236}">
                  <a16:creationId xmlns:a16="http://schemas.microsoft.com/office/drawing/2014/main" id="{2585C310-DE4B-24CD-3535-82E86E449815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DEA1FB2-7E91-1350-1A19-6DF2D936EB67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6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4BACF618-F8FC-749B-C7F1-A076F852E599}"/>
              </a:ext>
            </a:extLst>
          </p:cNvPr>
          <p:cNvGrpSpPr/>
          <p:nvPr/>
        </p:nvGrpSpPr>
        <p:grpSpPr>
          <a:xfrm>
            <a:off x="9843586" y="3521325"/>
            <a:ext cx="85640" cy="105434"/>
            <a:chOff x="1976471" y="5868588"/>
            <a:chExt cx="299993" cy="369332"/>
          </a:xfrm>
        </p:grpSpPr>
        <p:sp>
          <p:nvSpPr>
            <p:cNvPr id="91" name="타원 90">
              <a:extLst>
                <a:ext uri="{FF2B5EF4-FFF2-40B4-BE49-F238E27FC236}">
                  <a16:creationId xmlns:a16="http://schemas.microsoft.com/office/drawing/2014/main" id="{73CA258B-BB6D-61C6-8825-D460D230352D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347AF32-26AE-45C6-9097-0A81242AF6FB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92DC3228-1FF1-BBE3-B092-C67FCFAF5D62}"/>
              </a:ext>
            </a:extLst>
          </p:cNvPr>
          <p:cNvCxnSpPr>
            <a:stCxn id="92" idx="2"/>
            <a:endCxn id="89" idx="0"/>
          </p:cNvCxnSpPr>
          <p:nvPr/>
        </p:nvCxnSpPr>
        <p:spPr>
          <a:xfrm flipH="1">
            <a:off x="9875235" y="3626759"/>
            <a:ext cx="9300" cy="2748468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7E8F4A89-DE70-368C-68D1-2E879216880F}"/>
              </a:ext>
            </a:extLst>
          </p:cNvPr>
          <p:cNvGrpSpPr/>
          <p:nvPr/>
        </p:nvGrpSpPr>
        <p:grpSpPr>
          <a:xfrm>
            <a:off x="10475843" y="35200"/>
            <a:ext cx="1716157" cy="413087"/>
            <a:chOff x="9792775" y="-14689"/>
            <a:chExt cx="2401665" cy="454406"/>
          </a:xfrm>
        </p:grpSpPr>
        <p:pic>
          <p:nvPicPr>
            <p:cNvPr id="95" name="그림 94">
              <a:extLst>
                <a:ext uri="{FF2B5EF4-FFF2-40B4-BE49-F238E27FC236}">
                  <a16:creationId xmlns:a16="http://schemas.microsoft.com/office/drawing/2014/main" id="{127A70D7-A0E4-92ED-48CE-6076ABD55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2162" y="-14689"/>
              <a:ext cx="1252278" cy="454406"/>
            </a:xfrm>
            <a:prstGeom prst="rect">
              <a:avLst/>
            </a:prstGeom>
          </p:spPr>
        </p:pic>
        <p:pic>
          <p:nvPicPr>
            <p:cNvPr id="96" name="그림 95">
              <a:extLst>
                <a:ext uri="{FF2B5EF4-FFF2-40B4-BE49-F238E27FC236}">
                  <a16:creationId xmlns:a16="http://schemas.microsoft.com/office/drawing/2014/main" id="{8D243961-043C-9B44-9B1D-0E3C794EC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2775" y="49323"/>
              <a:ext cx="1367594" cy="321349"/>
            </a:xfrm>
            <a:prstGeom prst="rect">
              <a:avLst/>
            </a:prstGeom>
          </p:spPr>
        </p:pic>
      </p:grp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8CC8F27C-EC45-731F-9A46-59BE7F251F48}"/>
              </a:ext>
            </a:extLst>
          </p:cNvPr>
          <p:cNvSpPr/>
          <p:nvPr/>
        </p:nvSpPr>
        <p:spPr>
          <a:xfrm flipV="1">
            <a:off x="246339" y="1302489"/>
            <a:ext cx="2683756" cy="4955323"/>
          </a:xfrm>
          <a:prstGeom prst="rect">
            <a:avLst/>
          </a:prstGeom>
          <a:solidFill>
            <a:srgbClr val="4F81BD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18360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직사각형 89">
            <a:extLst>
              <a:ext uri="{FF2B5EF4-FFF2-40B4-BE49-F238E27FC236}">
                <a16:creationId xmlns:a16="http://schemas.microsoft.com/office/drawing/2014/main" id="{21434F4C-75B1-E072-FD82-8670868B4386}"/>
              </a:ext>
            </a:extLst>
          </p:cNvPr>
          <p:cNvSpPr/>
          <p:nvPr/>
        </p:nvSpPr>
        <p:spPr>
          <a:xfrm>
            <a:off x="229360" y="1341246"/>
            <a:ext cx="3084927" cy="4961410"/>
          </a:xfrm>
          <a:prstGeom prst="rect">
            <a:avLst/>
          </a:prstGeom>
          <a:solidFill>
            <a:schemeClr val="accent3">
              <a:lumMod val="40000"/>
              <a:lumOff val="60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5BE9BCB-5771-4E14-AB8C-610C457D27DB}"/>
              </a:ext>
            </a:extLst>
          </p:cNvPr>
          <p:cNvSpPr/>
          <p:nvPr/>
        </p:nvSpPr>
        <p:spPr>
          <a:xfrm>
            <a:off x="0" y="108514"/>
            <a:ext cx="2944369" cy="47457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17375D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C33D6B-EAAF-4E4E-8517-93282E0EFC06}"/>
              </a:ext>
            </a:extLst>
          </p:cNvPr>
          <p:cNvSpPr txBox="1"/>
          <p:nvPr/>
        </p:nvSpPr>
        <p:spPr>
          <a:xfrm>
            <a:off x="22347" y="108514"/>
            <a:ext cx="2937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스튜디오 </a:t>
            </a:r>
            <a:r>
              <a:rPr lang="en-US" altLang="ko-KR" sz="2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3D </a:t>
            </a:r>
            <a:r>
              <a:rPr lang="ko-KR" altLang="en-US" sz="2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구성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3DC5BA-1C6B-4EC3-8728-94FE24175138}"/>
              </a:ext>
            </a:extLst>
          </p:cNvPr>
          <p:cNvSpPr txBox="1"/>
          <p:nvPr/>
        </p:nvSpPr>
        <p:spPr>
          <a:xfrm>
            <a:off x="2944369" y="806675"/>
            <a:ext cx="48256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latin typeface="HY궁서B" panose="02030600000101010101" pitchFamily="18" charset="-127"/>
                <a:ea typeface="HY궁서B" panose="02030600000101010101" pitchFamily="18" charset="-127"/>
              </a:rPr>
              <a:t>    </a:t>
            </a:r>
            <a:r>
              <a:rPr lang="ko-KR" altLang="en-US" sz="3000" dirty="0">
                <a:latin typeface="HY궁서B" panose="02030600000101010101" pitchFamily="18" charset="-127"/>
                <a:ea typeface="HY궁서B" panose="02030600000101010101" pitchFamily="18" charset="-127"/>
              </a:rPr>
              <a:t> </a:t>
            </a:r>
            <a:r>
              <a:rPr lang="ko-KR" altLang="en-US" sz="3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클래스 스튜디오 구성 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C658B2A-9E2F-4CF0-89CA-43E5F17F41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8" b="8436"/>
          <a:stretch/>
        </p:blipFill>
        <p:spPr>
          <a:xfrm>
            <a:off x="3435118" y="1341246"/>
            <a:ext cx="8521656" cy="496141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B2C85090-B3DA-4741-AA00-F358128714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781" y="4135820"/>
            <a:ext cx="960240" cy="1747528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2FD5D8D6-574D-4FF4-8612-D0980BAB04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672" b="56933"/>
          <a:stretch/>
        </p:blipFill>
        <p:spPr>
          <a:xfrm rot="21437833">
            <a:off x="2477374" y="2409537"/>
            <a:ext cx="5649827" cy="1319718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9F9626CB-0B73-4E1D-8E7B-3850FEEE5A4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76" r="38108"/>
          <a:stretch/>
        </p:blipFill>
        <p:spPr>
          <a:xfrm>
            <a:off x="4215513" y="3916748"/>
            <a:ext cx="1436848" cy="948623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39D219FC-99E4-46B2-88A6-3AE469EA5D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6" t="46912" r="22559" b="15324"/>
          <a:stretch/>
        </p:blipFill>
        <p:spPr>
          <a:xfrm>
            <a:off x="6407518" y="3840327"/>
            <a:ext cx="321306" cy="623050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1E423D78-F962-49B6-A096-405934849A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066" y="3659070"/>
            <a:ext cx="1112985" cy="755563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E3B16456-6281-4CDE-9588-8FBD24F3F2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068" y="3251123"/>
            <a:ext cx="709250" cy="623049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525C9198-7819-4459-820E-6EF2EA1DA2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2927" y="3522190"/>
            <a:ext cx="352959" cy="687853"/>
          </a:xfrm>
          <a:prstGeom prst="rect">
            <a:avLst/>
          </a:prstGeom>
          <a:effectLst>
            <a:reflection stA="36000" endPos="65000" dist="50800" dir="5400000" sy="-100000" algn="bl" rotWithShape="0"/>
          </a:effectLst>
        </p:spPr>
      </p:pic>
      <p:grpSp>
        <p:nvGrpSpPr>
          <p:cNvPr id="3" name="그룹 2">
            <a:extLst>
              <a:ext uri="{FF2B5EF4-FFF2-40B4-BE49-F238E27FC236}">
                <a16:creationId xmlns:a16="http://schemas.microsoft.com/office/drawing/2014/main" id="{9510A6F5-2525-43A0-ACC3-15C640C8CAB6}"/>
              </a:ext>
            </a:extLst>
          </p:cNvPr>
          <p:cNvGrpSpPr/>
          <p:nvPr/>
        </p:nvGrpSpPr>
        <p:grpSpPr>
          <a:xfrm>
            <a:off x="-5656" y="850515"/>
            <a:ext cx="1496810" cy="419033"/>
            <a:chOff x="126796" y="1099365"/>
            <a:chExt cx="1496810" cy="419033"/>
          </a:xfrm>
        </p:grpSpPr>
        <p:sp>
          <p:nvSpPr>
            <p:cNvPr id="2" name="순서도: 처리 1">
              <a:extLst>
                <a:ext uri="{FF2B5EF4-FFF2-40B4-BE49-F238E27FC236}">
                  <a16:creationId xmlns:a16="http://schemas.microsoft.com/office/drawing/2014/main" id="{C9F1454D-6F1E-466D-86D2-B3C5667DED03}"/>
                </a:ext>
              </a:extLst>
            </p:cNvPr>
            <p:cNvSpPr/>
            <p:nvPr/>
          </p:nvSpPr>
          <p:spPr>
            <a:xfrm>
              <a:off x="126796" y="1099365"/>
              <a:ext cx="1256168" cy="369332"/>
            </a:xfrm>
            <a:prstGeom prst="flowChartProcess">
              <a:avLst/>
            </a:prstGeom>
            <a:solidFill>
              <a:srgbClr val="558ED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97DFBCC-F7FF-4A2D-9AF9-5111968545AD}"/>
                </a:ext>
              </a:extLst>
            </p:cNvPr>
            <p:cNvSpPr txBox="1"/>
            <p:nvPr/>
          </p:nvSpPr>
          <p:spPr>
            <a:xfrm>
              <a:off x="126796" y="1118288"/>
              <a:ext cx="14968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>
                  <a:solidFill>
                    <a:schemeClr val="bg1"/>
                  </a:solidFill>
                </a:rPr>
                <a:t>제품구성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FCED5846-845B-4454-8169-71F027E7BCE4}"/>
              </a:ext>
            </a:extLst>
          </p:cNvPr>
          <p:cNvSpPr txBox="1"/>
          <p:nvPr/>
        </p:nvSpPr>
        <p:spPr>
          <a:xfrm>
            <a:off x="427154" y="1403741"/>
            <a:ext cx="3104742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 </a:t>
            </a:r>
            <a:r>
              <a:rPr lang="en-US" altLang="ko-KR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CVTe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전자칠판 스탠드형 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캠코더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 PTZ /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삼각대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삼성 노트북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데스크탑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BM21 /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핀마이크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5. </a:t>
            </a: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암막커텐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6.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천장형 조명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 </a:t>
            </a: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스텐드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조명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dirty="0">
              <a:solidFill>
                <a:schemeClr val="tx2">
                  <a:lumMod val="7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dirty="0">
              <a:solidFill>
                <a:schemeClr val="tx2">
                  <a:lumMod val="7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sz="1500" dirty="0">
              <a:solidFill>
                <a:schemeClr val="tx2">
                  <a:lumMod val="7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CFE65A5B-6D84-C04C-3C15-8C4372E2182F}"/>
              </a:ext>
            </a:extLst>
          </p:cNvPr>
          <p:cNvGrpSpPr/>
          <p:nvPr/>
        </p:nvGrpSpPr>
        <p:grpSpPr>
          <a:xfrm>
            <a:off x="10475843" y="35200"/>
            <a:ext cx="1716157" cy="413087"/>
            <a:chOff x="9792775" y="-14689"/>
            <a:chExt cx="2401665" cy="454406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7D64D0F4-21B1-FF0E-3845-D7623378F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2162" y="-14689"/>
              <a:ext cx="1252278" cy="454406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24974004-5EF6-CBA1-9715-C775CEC7B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2775" y="49323"/>
              <a:ext cx="1367594" cy="321349"/>
            </a:xfrm>
            <a:prstGeom prst="rect">
              <a:avLst/>
            </a:prstGeom>
          </p:spPr>
        </p:pic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EBE60E62-58D7-C52C-DF05-936548A2610A}"/>
              </a:ext>
            </a:extLst>
          </p:cNvPr>
          <p:cNvGrpSpPr/>
          <p:nvPr/>
        </p:nvGrpSpPr>
        <p:grpSpPr>
          <a:xfrm>
            <a:off x="3749453" y="6326044"/>
            <a:ext cx="299993" cy="369332"/>
            <a:chOff x="1976471" y="5868588"/>
            <a:chExt cx="299993" cy="369332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2FBF52E2-7709-7DE3-DFF9-F413C9697837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92F5C1A-3926-2BBD-47D3-C5A91235ED92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3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ED8F47CF-7DD4-08F5-28CB-4C936A3B3CDF}"/>
              </a:ext>
            </a:extLst>
          </p:cNvPr>
          <p:cNvGrpSpPr/>
          <p:nvPr/>
        </p:nvGrpSpPr>
        <p:grpSpPr>
          <a:xfrm>
            <a:off x="3861247" y="3344430"/>
            <a:ext cx="85640" cy="105434"/>
            <a:chOff x="1976471" y="5868588"/>
            <a:chExt cx="299993" cy="369332"/>
          </a:xfrm>
        </p:grpSpPr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2E8B6BAB-2267-8270-A887-6E7F648C934E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3DA1C14-BD72-FE88-2281-51AB61B6015C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72E21632-75FF-7B52-03F1-11DB2A518297}"/>
              </a:ext>
            </a:extLst>
          </p:cNvPr>
          <p:cNvCxnSpPr>
            <a:stCxn id="27" idx="2"/>
            <a:endCxn id="22" idx="0"/>
          </p:cNvCxnSpPr>
          <p:nvPr/>
        </p:nvCxnSpPr>
        <p:spPr>
          <a:xfrm flipH="1">
            <a:off x="3892896" y="3449864"/>
            <a:ext cx="9300" cy="287618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3178CAE9-CBD9-8F56-A862-D21743C1F5BB}"/>
              </a:ext>
            </a:extLst>
          </p:cNvPr>
          <p:cNvGrpSpPr/>
          <p:nvPr/>
        </p:nvGrpSpPr>
        <p:grpSpPr>
          <a:xfrm>
            <a:off x="4406495" y="6326044"/>
            <a:ext cx="299993" cy="369332"/>
            <a:chOff x="1976471" y="5868588"/>
            <a:chExt cx="299993" cy="369332"/>
          </a:xfrm>
        </p:grpSpPr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7545DC74-5B27-9ACD-0819-3B0D181C6B48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0A54584-C5EC-085F-B14A-AE1EBF939EF1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4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994A9AA1-A26B-E5BA-A8AE-82B39CF47C16}"/>
              </a:ext>
            </a:extLst>
          </p:cNvPr>
          <p:cNvGrpSpPr/>
          <p:nvPr/>
        </p:nvGrpSpPr>
        <p:grpSpPr>
          <a:xfrm>
            <a:off x="4518289" y="3649907"/>
            <a:ext cx="85640" cy="105434"/>
            <a:chOff x="1976471" y="5868588"/>
            <a:chExt cx="299993" cy="369332"/>
          </a:xfrm>
        </p:grpSpPr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57CF7346-459D-80C8-A9A8-1A7178D4A29F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4F64F96-F90B-2E86-2BDF-389B1E10EDD1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02328FFF-90C3-7005-D5BC-3C1C888EA88B}"/>
              </a:ext>
            </a:extLst>
          </p:cNvPr>
          <p:cNvCxnSpPr>
            <a:stCxn id="40" idx="2"/>
            <a:endCxn id="37" idx="0"/>
          </p:cNvCxnSpPr>
          <p:nvPr/>
        </p:nvCxnSpPr>
        <p:spPr>
          <a:xfrm flipH="1">
            <a:off x="4549938" y="3755341"/>
            <a:ext cx="9300" cy="2570703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9BEA7CA3-FEDF-C14A-A32F-1C0BA07CECBE}"/>
              </a:ext>
            </a:extLst>
          </p:cNvPr>
          <p:cNvGrpSpPr/>
          <p:nvPr/>
        </p:nvGrpSpPr>
        <p:grpSpPr>
          <a:xfrm>
            <a:off x="5471070" y="6326044"/>
            <a:ext cx="299993" cy="369332"/>
            <a:chOff x="1976471" y="5868588"/>
            <a:chExt cx="299993" cy="369332"/>
          </a:xfrm>
        </p:grpSpPr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C0E51793-CC65-AB2C-0E23-58958F1890F8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5E65BA3-C1C6-4396-F26E-03CCED0E238F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1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3DBA3E9F-15B0-E024-A4FA-0E7483930F1D}"/>
              </a:ext>
            </a:extLst>
          </p:cNvPr>
          <p:cNvGrpSpPr/>
          <p:nvPr/>
        </p:nvGrpSpPr>
        <p:grpSpPr>
          <a:xfrm>
            <a:off x="5582864" y="3007165"/>
            <a:ext cx="85640" cy="105434"/>
            <a:chOff x="1976471" y="5868588"/>
            <a:chExt cx="299993" cy="369332"/>
          </a:xfrm>
        </p:grpSpPr>
        <p:sp>
          <p:nvSpPr>
            <p:cNvPr id="64" name="타원 63">
              <a:extLst>
                <a:ext uri="{FF2B5EF4-FFF2-40B4-BE49-F238E27FC236}">
                  <a16:creationId xmlns:a16="http://schemas.microsoft.com/office/drawing/2014/main" id="{6A6D2241-69C2-FE8E-2729-A29C3B6DD04F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7F491FF-2654-0FAB-BDF9-0B3774C86D3B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878094F6-999D-9129-41CC-C1AA3484BD07}"/>
              </a:ext>
            </a:extLst>
          </p:cNvPr>
          <p:cNvCxnSpPr>
            <a:stCxn id="65" idx="2"/>
            <a:endCxn id="62" idx="0"/>
          </p:cNvCxnSpPr>
          <p:nvPr/>
        </p:nvCxnSpPr>
        <p:spPr>
          <a:xfrm flipH="1">
            <a:off x="5614513" y="3112599"/>
            <a:ext cx="9300" cy="3213445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9169079E-2CE1-9352-5CFA-846179A97717}"/>
              </a:ext>
            </a:extLst>
          </p:cNvPr>
          <p:cNvGrpSpPr/>
          <p:nvPr/>
        </p:nvGrpSpPr>
        <p:grpSpPr>
          <a:xfrm>
            <a:off x="5937440" y="6326044"/>
            <a:ext cx="299993" cy="369332"/>
            <a:chOff x="1976471" y="5868588"/>
            <a:chExt cx="299993" cy="369332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1710796D-D8E0-7DCA-2F34-9DA88E4B28D7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D77FCA1-1BC9-A5AA-17A1-3135A381BBB0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6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0EBFCF1E-1241-1937-D7F0-6694ABEEFBFB}"/>
              </a:ext>
            </a:extLst>
          </p:cNvPr>
          <p:cNvGrpSpPr/>
          <p:nvPr/>
        </p:nvGrpSpPr>
        <p:grpSpPr>
          <a:xfrm>
            <a:off x="6087437" y="2078315"/>
            <a:ext cx="85640" cy="105434"/>
            <a:chOff x="1976471" y="5868588"/>
            <a:chExt cx="299993" cy="369332"/>
          </a:xfrm>
        </p:grpSpPr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6A27E108-A393-B69B-2520-0EC5604860A3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43A8453-6505-13C3-517F-91A204133628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8DD055A7-B446-F88A-CFA1-451F9DB19946}"/>
              </a:ext>
            </a:extLst>
          </p:cNvPr>
          <p:cNvCxnSpPr>
            <a:stCxn id="72" idx="2"/>
            <a:endCxn id="69" idx="0"/>
          </p:cNvCxnSpPr>
          <p:nvPr/>
        </p:nvCxnSpPr>
        <p:spPr>
          <a:xfrm flipH="1">
            <a:off x="6080883" y="2183749"/>
            <a:ext cx="47503" cy="4142295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0E35D21F-23A9-2BDB-F2CB-39EBFF261D28}"/>
              </a:ext>
            </a:extLst>
          </p:cNvPr>
          <p:cNvGrpSpPr/>
          <p:nvPr/>
        </p:nvGrpSpPr>
        <p:grpSpPr>
          <a:xfrm>
            <a:off x="8951483" y="6326044"/>
            <a:ext cx="299993" cy="369332"/>
            <a:chOff x="1976471" y="5868588"/>
            <a:chExt cx="299993" cy="369332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BA10B733-F669-0417-D679-55A1E77E7F0A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79EB3CF-D17C-86BE-1859-5D9EAB912031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5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FAB43836-6217-DCB3-96E3-B33EA1D68320}"/>
              </a:ext>
            </a:extLst>
          </p:cNvPr>
          <p:cNvGrpSpPr/>
          <p:nvPr/>
        </p:nvGrpSpPr>
        <p:grpSpPr>
          <a:xfrm>
            <a:off x="9063277" y="2871528"/>
            <a:ext cx="85640" cy="105434"/>
            <a:chOff x="1976471" y="5868588"/>
            <a:chExt cx="299993" cy="369332"/>
          </a:xfrm>
        </p:grpSpPr>
        <p:sp>
          <p:nvSpPr>
            <p:cNvPr id="78" name="타원 77">
              <a:extLst>
                <a:ext uri="{FF2B5EF4-FFF2-40B4-BE49-F238E27FC236}">
                  <a16:creationId xmlns:a16="http://schemas.microsoft.com/office/drawing/2014/main" id="{7B5D5047-710B-4D8D-6DE7-D13E08DE37E4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545311F-0A47-76AE-FCA2-1031D00970AB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E52C0F23-8AE9-BF52-CBB1-C14BBA130E27}"/>
              </a:ext>
            </a:extLst>
          </p:cNvPr>
          <p:cNvCxnSpPr>
            <a:stCxn id="79" idx="2"/>
            <a:endCxn id="76" idx="0"/>
          </p:cNvCxnSpPr>
          <p:nvPr/>
        </p:nvCxnSpPr>
        <p:spPr>
          <a:xfrm flipH="1">
            <a:off x="9094926" y="2976962"/>
            <a:ext cx="9300" cy="3349082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A80A780C-02CA-0E91-FF6B-CB7BBA3DBF2F}"/>
              </a:ext>
            </a:extLst>
          </p:cNvPr>
          <p:cNvGrpSpPr/>
          <p:nvPr/>
        </p:nvGrpSpPr>
        <p:grpSpPr>
          <a:xfrm>
            <a:off x="10286063" y="6326044"/>
            <a:ext cx="299993" cy="369332"/>
            <a:chOff x="1976471" y="5868588"/>
            <a:chExt cx="299993" cy="369332"/>
          </a:xfrm>
        </p:grpSpPr>
        <p:sp>
          <p:nvSpPr>
            <p:cNvPr id="82" name="타원 81">
              <a:extLst>
                <a:ext uri="{FF2B5EF4-FFF2-40B4-BE49-F238E27FC236}">
                  <a16:creationId xmlns:a16="http://schemas.microsoft.com/office/drawing/2014/main" id="{34CED810-F0AC-8B33-366A-4C9FD3EBAAD6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F73F0EE-C619-8EE8-3083-B3A7234E1186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2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DE8496DF-7295-8FD7-BA84-51219E38A229}"/>
              </a:ext>
            </a:extLst>
          </p:cNvPr>
          <p:cNvGrpSpPr/>
          <p:nvPr/>
        </p:nvGrpSpPr>
        <p:grpSpPr>
          <a:xfrm>
            <a:off x="10395111" y="4135820"/>
            <a:ext cx="85640" cy="105434"/>
            <a:chOff x="1976471" y="5868588"/>
            <a:chExt cx="299993" cy="369332"/>
          </a:xfrm>
        </p:grpSpPr>
        <p:sp>
          <p:nvSpPr>
            <p:cNvPr id="85" name="타원 84">
              <a:extLst>
                <a:ext uri="{FF2B5EF4-FFF2-40B4-BE49-F238E27FC236}">
                  <a16:creationId xmlns:a16="http://schemas.microsoft.com/office/drawing/2014/main" id="{8F8BE87E-102A-D47C-FE22-CE333143CB52}"/>
                </a:ext>
              </a:extLst>
            </p:cNvPr>
            <p:cNvSpPr/>
            <p:nvPr/>
          </p:nvSpPr>
          <p:spPr>
            <a:xfrm>
              <a:off x="1989579" y="5909637"/>
              <a:ext cx="286885" cy="28888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5359E85-27A3-0375-7DF6-3214B0569F43}"/>
                </a:ext>
              </a:extLst>
            </p:cNvPr>
            <p:cNvSpPr txBox="1"/>
            <p:nvPr/>
          </p:nvSpPr>
          <p:spPr>
            <a:xfrm>
              <a:off x="1976471" y="5868588"/>
              <a:ext cx="28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D2DCE1E6-A36E-33E7-D6C9-82A8810F2CBC}"/>
              </a:ext>
            </a:extLst>
          </p:cNvPr>
          <p:cNvCxnSpPr>
            <a:cxnSpLocks/>
            <a:stCxn id="86" idx="2"/>
            <a:endCxn id="83" idx="0"/>
          </p:cNvCxnSpPr>
          <p:nvPr/>
        </p:nvCxnSpPr>
        <p:spPr>
          <a:xfrm flipH="1">
            <a:off x="10429506" y="4241254"/>
            <a:ext cx="6554" cy="208479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917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84789ED8-CAFB-46E8-9D68-7E6FC5AF61E3}"/>
              </a:ext>
            </a:extLst>
          </p:cNvPr>
          <p:cNvSpPr/>
          <p:nvPr/>
        </p:nvSpPr>
        <p:spPr>
          <a:xfrm>
            <a:off x="-1" y="66774"/>
            <a:ext cx="1704513" cy="474572"/>
          </a:xfrm>
          <a:prstGeom prst="rect">
            <a:avLst/>
          </a:prstGeom>
          <a:solidFill>
            <a:srgbClr val="17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17375D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A4B226-FC84-4FE1-BF24-542003992EDB}"/>
              </a:ext>
            </a:extLst>
          </p:cNvPr>
          <p:cNvSpPr txBox="1"/>
          <p:nvPr/>
        </p:nvSpPr>
        <p:spPr>
          <a:xfrm>
            <a:off x="-104454" y="47943"/>
            <a:ext cx="1913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제품 소개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A134E8-C664-4D0B-9D90-0CEAEDEE5608}"/>
              </a:ext>
            </a:extLst>
          </p:cNvPr>
          <p:cNvSpPr txBox="1"/>
          <p:nvPr/>
        </p:nvSpPr>
        <p:spPr>
          <a:xfrm>
            <a:off x="5947498" y="1009428"/>
            <a:ext cx="45149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500" b="1" dirty="0" err="1">
                <a:solidFill>
                  <a:srgbClr val="17375D"/>
                </a:solidFill>
                <a:highlight>
                  <a:srgbClr val="FFFFFF"/>
                </a:highligh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CVTe</a:t>
            </a:r>
            <a:r>
              <a:rPr lang="en-US" altLang="ko-KR" sz="3500" b="1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CD</a:t>
            </a:r>
            <a:r>
              <a:rPr lang="ko-KR" altLang="en-US" sz="3500" b="1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모델</a:t>
            </a:r>
            <a:endParaRPr lang="en-US" altLang="ko-KR" sz="3500" b="1" dirty="0">
              <a:solidFill>
                <a:srgbClr val="17375D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3500" b="1" dirty="0">
                <a:solidFill>
                  <a:srgbClr val="17375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전자칠판</a:t>
            </a:r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2564E91B-877A-4651-970F-7A74D8162BF9}"/>
              </a:ext>
            </a:extLst>
          </p:cNvPr>
          <p:cNvCxnSpPr>
            <a:cxnSpLocks/>
          </p:cNvCxnSpPr>
          <p:nvPr/>
        </p:nvCxnSpPr>
        <p:spPr>
          <a:xfrm>
            <a:off x="6402396" y="2334159"/>
            <a:ext cx="4138508" cy="0"/>
          </a:xfrm>
          <a:prstGeom prst="line">
            <a:avLst/>
          </a:prstGeom>
          <a:ln>
            <a:solidFill>
              <a:srgbClr val="C521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BBD48C4-2FFA-44C1-BF62-474D3CDCFA9A}"/>
              </a:ext>
            </a:extLst>
          </p:cNvPr>
          <p:cNvSpPr txBox="1"/>
          <p:nvPr/>
        </p:nvSpPr>
        <p:spPr>
          <a:xfrm>
            <a:off x="6202000" y="2568130"/>
            <a:ext cx="5541213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브랜드 파워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세계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위</a:t>
            </a:r>
            <a:r>
              <a:rPr lang="ko-KR" altLang="en-US" sz="15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15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r>
              <a:rPr lang="ko-KR" altLang="en-US" sz="15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가지 사이즈  </a:t>
            </a:r>
            <a:r>
              <a:rPr lang="en-US" altLang="ko-KR" sz="15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65,75,86Inch)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간편하고 </a:t>
            </a:r>
            <a:r>
              <a:rPr lang="ko-KR" altLang="en-US" sz="15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빠른 수업진행 </a:t>
            </a:r>
            <a:endParaRPr lang="en-US" altLang="ko-KR" sz="15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미러링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통한 화면공유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섬세한 터치를 감지하는 고감도 디스플레이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내장 안드로이드 시스템의 에어클래스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CVTe</a:t>
            </a:r>
            <a:r>
              <a:rPr lang="ko-KR" altLang="en-US" sz="15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만의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프로그램 </a:t>
            </a:r>
            <a:r>
              <a:rPr lang="ko-KR" altLang="en-US" sz="15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제공</a:t>
            </a:r>
            <a:endParaRPr lang="en-US" altLang="ko-KR" sz="15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F04B3D1-6E00-41BC-86AF-4B9C44DFD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657" y="5856924"/>
            <a:ext cx="533400" cy="46672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3C79569A-DAD0-49E5-93BC-AFC3142EA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250" y="5872044"/>
            <a:ext cx="533400" cy="46672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5530C416-209A-4ACE-B230-570F5DF42D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661" y="5872043"/>
            <a:ext cx="533400" cy="466725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91F487C3-BA79-4868-ACB0-DEA9A4AC03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9" y="1352510"/>
            <a:ext cx="4964656" cy="3019302"/>
          </a:xfrm>
          <a:prstGeom prst="rect">
            <a:avLst/>
          </a:prstGeom>
          <a:effectLst>
            <a:glow rad="127000">
              <a:schemeClr val="accent1">
                <a:alpha val="40000"/>
              </a:schemeClr>
            </a:glow>
            <a:outerShdw algn="ctr" rotWithShape="0">
              <a:srgbClr val="000000">
                <a:alpha val="43137"/>
              </a:srgbClr>
            </a:outerShdw>
            <a:reflection blurRad="63500" stA="59000" endPos="53000" dir="5400000" sy="-100000" algn="bl" rotWithShape="0"/>
            <a:softEdge rad="0"/>
          </a:effec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3D1101F-4724-4DB7-9F44-1291BCE7D4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11505" y="2018242"/>
            <a:ext cx="10558414" cy="5271740"/>
          </a:xfrm>
          <a:prstGeom prst="rect">
            <a:avLst/>
          </a:prstGeom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12BDECAB-CE50-6123-D802-9B0CB8C6D86B}"/>
              </a:ext>
            </a:extLst>
          </p:cNvPr>
          <p:cNvGrpSpPr/>
          <p:nvPr/>
        </p:nvGrpSpPr>
        <p:grpSpPr>
          <a:xfrm>
            <a:off x="10475843" y="35200"/>
            <a:ext cx="1716157" cy="413087"/>
            <a:chOff x="9792775" y="-14689"/>
            <a:chExt cx="2401665" cy="454406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0997C177-7E81-D501-3323-3585F3011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2162" y="-14689"/>
              <a:ext cx="1252278" cy="454406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1AFBB3E3-A7A6-BA0D-9F98-DF17BCE92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2775" y="49323"/>
              <a:ext cx="1367594" cy="3213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3547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>
            <a:extLst>
              <a:ext uri="{FF2B5EF4-FFF2-40B4-BE49-F238E27FC236}">
                <a16:creationId xmlns:a16="http://schemas.microsoft.com/office/drawing/2014/main" id="{B1DEC266-4512-EF1E-6148-30C43CFFED12}"/>
              </a:ext>
            </a:extLst>
          </p:cNvPr>
          <p:cNvSpPr/>
          <p:nvPr/>
        </p:nvSpPr>
        <p:spPr>
          <a:xfrm flipV="1">
            <a:off x="530450" y="1144079"/>
            <a:ext cx="3387870" cy="5246777"/>
          </a:xfrm>
          <a:prstGeom prst="rect">
            <a:avLst/>
          </a:prstGeom>
          <a:solidFill>
            <a:srgbClr val="4F81B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C4B1026-2145-4E40-9354-7797604E0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524" y="2030495"/>
            <a:ext cx="1843998" cy="1843998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84789ED8-CAFB-46E8-9D68-7E6FC5AF61E3}"/>
              </a:ext>
            </a:extLst>
          </p:cNvPr>
          <p:cNvSpPr/>
          <p:nvPr/>
        </p:nvSpPr>
        <p:spPr>
          <a:xfrm>
            <a:off x="-1" y="66774"/>
            <a:ext cx="1704513" cy="474572"/>
          </a:xfrm>
          <a:prstGeom prst="rect">
            <a:avLst/>
          </a:prstGeom>
          <a:solidFill>
            <a:srgbClr val="17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17375D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A4B226-FC84-4FE1-BF24-542003992EDB}"/>
              </a:ext>
            </a:extLst>
          </p:cNvPr>
          <p:cNvSpPr txBox="1"/>
          <p:nvPr/>
        </p:nvSpPr>
        <p:spPr>
          <a:xfrm>
            <a:off x="-29817" y="32183"/>
            <a:ext cx="1767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제품 소개</a:t>
            </a:r>
          </a:p>
        </p:txBody>
      </p:sp>
      <p:grpSp>
        <p:nvGrpSpPr>
          <p:cNvPr id="14" name="그룹 1002">
            <a:extLst>
              <a:ext uri="{FF2B5EF4-FFF2-40B4-BE49-F238E27FC236}">
                <a16:creationId xmlns:a16="http://schemas.microsoft.com/office/drawing/2014/main" id="{0785172E-3A60-41EC-BF77-A0A9534090C1}"/>
              </a:ext>
            </a:extLst>
          </p:cNvPr>
          <p:cNvGrpSpPr/>
          <p:nvPr/>
        </p:nvGrpSpPr>
        <p:grpSpPr>
          <a:xfrm>
            <a:off x="4587149" y="4422122"/>
            <a:ext cx="1278260" cy="1124440"/>
            <a:chOff x="1486687" y="5064277"/>
            <a:chExt cx="2782344" cy="2203112"/>
          </a:xfrm>
          <a:effectLst>
            <a:reflection stA="0" endPos="65000" dist="50800" dir="5400000" sy="-100000" algn="bl" rotWithShape="0"/>
          </a:effectLst>
        </p:grpSpPr>
        <p:pic>
          <p:nvPicPr>
            <p:cNvPr id="15" name="Object 6">
              <a:extLst>
                <a:ext uri="{FF2B5EF4-FFF2-40B4-BE49-F238E27FC236}">
                  <a16:creationId xmlns:a16="http://schemas.microsoft.com/office/drawing/2014/main" id="{E8B6F6F3-519E-410A-8EE9-FE47C0A92A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/>
            <a:srcRect t="12615" r="30665" b="8201"/>
            <a:stretch/>
          </p:blipFill>
          <p:spPr>
            <a:xfrm>
              <a:off x="1486687" y="5064277"/>
              <a:ext cx="2782344" cy="2203112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AD29B286-4C4D-4021-916F-2402E12973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950" t="25459" r="24125" b="11544"/>
          <a:stretch/>
        </p:blipFill>
        <p:spPr>
          <a:xfrm>
            <a:off x="8011685" y="1857460"/>
            <a:ext cx="1313056" cy="1350166"/>
          </a:xfrm>
          <a:prstGeom prst="rect">
            <a:avLst/>
          </a:prstGeom>
          <a:effectLst>
            <a:reflection stA="0" endPos="44000" dist="50800" dir="5400000" sy="-100000" algn="bl" rotWithShape="0"/>
          </a:effectLst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95EC6CD-566F-4DF0-9243-3EA3337379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3400" y="4787851"/>
            <a:ext cx="1021761" cy="1021761"/>
          </a:xfrm>
          <a:prstGeom prst="rect">
            <a:avLst/>
          </a:prstGeom>
          <a:effectLst>
            <a:reflection stA="0" endPos="66000" dist="50800" dir="5400000" sy="-100000" algn="bl" rotWithShape="0"/>
          </a:effectLst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3B703319-5C16-43E8-A800-B9A9DFABDA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799" y="2462553"/>
            <a:ext cx="1621612" cy="1120083"/>
          </a:xfrm>
          <a:prstGeom prst="rect">
            <a:avLst/>
          </a:prstGeom>
          <a:effectLst>
            <a:reflection stA="0" endPos="65000" dist="50800" dir="5400000" sy="-100000" algn="bl" rotWithShape="0"/>
          </a:effectLst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73157190-FE34-4492-8964-190041F1564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473" t="12839" r="30171" b="12369"/>
          <a:stretch/>
        </p:blipFill>
        <p:spPr>
          <a:xfrm>
            <a:off x="2843061" y="2467127"/>
            <a:ext cx="821648" cy="1110934"/>
          </a:xfrm>
          <a:prstGeom prst="rect">
            <a:avLst/>
          </a:prstGeom>
          <a:effectLst>
            <a:reflection stA="0" endPos="65000" dist="50800" dir="5400000" sy="-100000" algn="bl" rotWithShape="0"/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8347726-9B61-4D04-B27E-8A228204BA18}"/>
              </a:ext>
            </a:extLst>
          </p:cNvPr>
          <p:cNvSpPr txBox="1"/>
          <p:nvPr/>
        </p:nvSpPr>
        <p:spPr>
          <a:xfrm>
            <a:off x="574308" y="1536300"/>
            <a:ext cx="3236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rgbClr val="17375D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 노트북 </a:t>
            </a:r>
            <a:r>
              <a:rPr lang="en-US" altLang="ko-KR" sz="2000" b="1" dirty="0">
                <a:solidFill>
                  <a:srgbClr val="17375D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OR DESKTOP </a:t>
            </a:r>
            <a:endParaRPr lang="ko-KR" altLang="en-US" sz="2000" b="1" dirty="0">
              <a:solidFill>
                <a:srgbClr val="17375D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502EC6B-8168-476A-B786-34881D2053C7}"/>
              </a:ext>
            </a:extLst>
          </p:cNvPr>
          <p:cNvCxnSpPr>
            <a:cxnSpLocks/>
          </p:cNvCxnSpPr>
          <p:nvPr/>
        </p:nvCxnSpPr>
        <p:spPr>
          <a:xfrm>
            <a:off x="735495" y="1989590"/>
            <a:ext cx="2929214" cy="0"/>
          </a:xfrm>
          <a:prstGeom prst="line">
            <a:avLst/>
          </a:prstGeom>
          <a:ln>
            <a:solidFill>
              <a:srgbClr val="C521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DEE6EB7-8AA8-4490-B551-DF86C5118141}"/>
              </a:ext>
            </a:extLst>
          </p:cNvPr>
          <p:cNvSpPr txBox="1"/>
          <p:nvPr/>
        </p:nvSpPr>
        <p:spPr>
          <a:xfrm>
            <a:off x="8285629" y="1308886"/>
            <a:ext cx="2602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rgbClr val="17375D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핀 마이크 </a:t>
            </a:r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28B043E3-769F-4C21-A66E-2E2E882ED4D0}"/>
              </a:ext>
            </a:extLst>
          </p:cNvPr>
          <p:cNvCxnSpPr>
            <a:cxnSpLocks/>
          </p:cNvCxnSpPr>
          <p:nvPr/>
        </p:nvCxnSpPr>
        <p:spPr>
          <a:xfrm>
            <a:off x="8285629" y="1756273"/>
            <a:ext cx="2755609" cy="0"/>
          </a:xfrm>
          <a:prstGeom prst="line">
            <a:avLst/>
          </a:prstGeom>
          <a:ln>
            <a:solidFill>
              <a:srgbClr val="C521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AD7DE8B7-5928-429F-B9AA-631B09357443}"/>
              </a:ext>
            </a:extLst>
          </p:cNvPr>
          <p:cNvSpPr txBox="1"/>
          <p:nvPr/>
        </p:nvSpPr>
        <p:spPr>
          <a:xfrm>
            <a:off x="4784138" y="3783398"/>
            <a:ext cx="2602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rgbClr val="17375D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PTZ P20</a:t>
            </a:r>
            <a:endParaRPr lang="ko-KR" altLang="en-US" sz="2000" b="1" dirty="0">
              <a:solidFill>
                <a:srgbClr val="17375D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0B7FC747-457B-4CBB-894D-2B8F346D1DB5}"/>
              </a:ext>
            </a:extLst>
          </p:cNvPr>
          <p:cNvCxnSpPr>
            <a:cxnSpLocks/>
          </p:cNvCxnSpPr>
          <p:nvPr/>
        </p:nvCxnSpPr>
        <p:spPr>
          <a:xfrm>
            <a:off x="4631167" y="4212423"/>
            <a:ext cx="2755609" cy="0"/>
          </a:xfrm>
          <a:prstGeom prst="line">
            <a:avLst/>
          </a:prstGeom>
          <a:ln>
            <a:solidFill>
              <a:srgbClr val="C521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C79187A-3921-4F50-84D8-1F10EA3E5D70}"/>
              </a:ext>
            </a:extLst>
          </p:cNvPr>
          <p:cNvSpPr txBox="1"/>
          <p:nvPr/>
        </p:nvSpPr>
        <p:spPr>
          <a:xfrm>
            <a:off x="4869776" y="1307258"/>
            <a:ext cx="2602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rgbClr val="17375D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BM21</a:t>
            </a:r>
            <a:endParaRPr lang="ko-KR" altLang="en-US" sz="2000" b="1" dirty="0">
              <a:solidFill>
                <a:srgbClr val="17375D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80078501-A00E-4CAE-BA87-4180BD37FA23}"/>
              </a:ext>
            </a:extLst>
          </p:cNvPr>
          <p:cNvCxnSpPr>
            <a:cxnSpLocks/>
          </p:cNvCxnSpPr>
          <p:nvPr/>
        </p:nvCxnSpPr>
        <p:spPr>
          <a:xfrm>
            <a:off x="4606112" y="1756273"/>
            <a:ext cx="2755609" cy="0"/>
          </a:xfrm>
          <a:prstGeom prst="line">
            <a:avLst/>
          </a:prstGeom>
          <a:ln>
            <a:solidFill>
              <a:srgbClr val="C521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6F07F1D-8E9D-4F83-8D7C-F68C4DD57D0A}"/>
              </a:ext>
            </a:extLst>
          </p:cNvPr>
          <p:cNvSpPr txBox="1"/>
          <p:nvPr/>
        </p:nvSpPr>
        <p:spPr>
          <a:xfrm>
            <a:off x="8375358" y="3812313"/>
            <a:ext cx="2602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rgbClr val="17375D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캠코더</a:t>
            </a: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0AEDB3BC-2D0D-497A-90F1-779BB480BA82}"/>
              </a:ext>
            </a:extLst>
          </p:cNvPr>
          <p:cNvCxnSpPr>
            <a:cxnSpLocks/>
          </p:cNvCxnSpPr>
          <p:nvPr/>
        </p:nvCxnSpPr>
        <p:spPr>
          <a:xfrm>
            <a:off x="8368100" y="4212423"/>
            <a:ext cx="2755609" cy="0"/>
          </a:xfrm>
          <a:prstGeom prst="line">
            <a:avLst/>
          </a:prstGeom>
          <a:ln>
            <a:solidFill>
              <a:srgbClr val="C521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20BF5C8-5797-4C7F-9494-B3F6BBBFE53E}"/>
              </a:ext>
            </a:extLst>
          </p:cNvPr>
          <p:cNvSpPr txBox="1"/>
          <p:nvPr/>
        </p:nvSpPr>
        <p:spPr>
          <a:xfrm>
            <a:off x="5761382" y="4395032"/>
            <a:ext cx="21619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4K 60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프레임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12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배 </a:t>
            </a: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광학줌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뛰어난 </a:t>
            </a: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메가픽셀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프리셋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설정가능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C776291-8605-42EE-9DC5-9023BF535503}"/>
              </a:ext>
            </a:extLst>
          </p:cNvPr>
          <p:cNvSpPr txBox="1"/>
          <p:nvPr/>
        </p:nvSpPr>
        <p:spPr>
          <a:xfrm>
            <a:off x="5907076" y="2283383"/>
            <a:ext cx="23956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직선거리 최대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6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 마이크 내장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360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 무지향성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D40FB11-4D62-42FD-86A9-6451DC2C81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235" y="1487135"/>
            <a:ext cx="1955849" cy="3811596"/>
          </a:xfrm>
          <a:prstGeom prst="rect">
            <a:avLst/>
          </a:prstGeom>
          <a:effectLst>
            <a:reflection stA="36000" endPos="65000" dist="50800" dir="5400000" sy="-100000" algn="bl" rotWithShape="0"/>
          </a:effectLst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954C39E9-BF84-44C0-A752-5CB589FCE1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5992" y="3164257"/>
            <a:ext cx="1637925" cy="499808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2674DD26-8362-489C-A72E-8016C80329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22927" y="5535398"/>
            <a:ext cx="3296337" cy="7838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93B24FE-D74F-4623-85D5-BE33B7C5823D}"/>
              </a:ext>
            </a:extLst>
          </p:cNvPr>
          <p:cNvSpPr txBox="1"/>
          <p:nvPr/>
        </p:nvSpPr>
        <p:spPr>
          <a:xfrm>
            <a:off x="681883" y="4058070"/>
            <a:ext cx="35049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메모리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16GB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저장장치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F0FAE0-FD03-4D1F-9CC8-842652D605DF}"/>
              </a:ext>
            </a:extLst>
          </p:cNvPr>
          <p:cNvSpPr txBox="1"/>
          <p:nvPr/>
        </p:nvSpPr>
        <p:spPr>
          <a:xfrm>
            <a:off x="1045848" y="4395032"/>
            <a:ext cx="304517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256GB</a:t>
            </a:r>
            <a:br>
              <a:rPr lang="en-US" altLang="ko-KR" dirty="0">
                <a:solidFill>
                  <a:srgbClr val="324F7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</a:br>
            <a:endParaRPr lang="ko-KR" altLang="en-US" dirty="0">
              <a:solidFill>
                <a:srgbClr val="324F70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endParaRPr lang="ko-KR" altLang="en-US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B3D853A-3486-4EA5-8767-2CCC35338ACA}"/>
              </a:ext>
            </a:extLst>
          </p:cNvPr>
          <p:cNvSpPr/>
          <p:nvPr/>
        </p:nvSpPr>
        <p:spPr>
          <a:xfrm>
            <a:off x="681883" y="4781331"/>
            <a:ext cx="609600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WINDOW 10</a:t>
            </a:r>
            <a:br>
              <a:rPr lang="en-US" altLang="ko-KR" dirty="0">
                <a:solidFill>
                  <a:srgbClr val="324F7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</a:b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6DFD3D-6362-4771-8B2C-77CDB11AFEE5}"/>
              </a:ext>
            </a:extLst>
          </p:cNvPr>
          <p:cNvSpPr txBox="1"/>
          <p:nvPr/>
        </p:nvSpPr>
        <p:spPr>
          <a:xfrm>
            <a:off x="1048275" y="5113756"/>
            <a:ext cx="240649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CPU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인텔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I5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이상</a:t>
            </a:r>
            <a:br>
              <a:rPr lang="en-US" altLang="ko-KR" dirty="0">
                <a:solidFill>
                  <a:srgbClr val="324F7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</a:br>
            <a:endParaRPr lang="ko-KR" alt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3036E4-9886-47D5-A902-95E9F4C48814}"/>
              </a:ext>
            </a:extLst>
          </p:cNvPr>
          <p:cNvSpPr txBox="1"/>
          <p:nvPr/>
        </p:nvSpPr>
        <p:spPr>
          <a:xfrm>
            <a:off x="1039691" y="5487625"/>
            <a:ext cx="255189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720P HD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카메라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7AE4E7-28FA-4F7F-BB63-513FD1109497}"/>
              </a:ext>
            </a:extLst>
          </p:cNvPr>
          <p:cNvSpPr txBox="1"/>
          <p:nvPr/>
        </p:nvSpPr>
        <p:spPr>
          <a:xfrm>
            <a:off x="9663433" y="2355150"/>
            <a:ext cx="229231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무지향성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채널 사용가능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최대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6~12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노이즈감쇠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선명한 음질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61F328-2934-4EE5-A524-36E6BCF985A5}"/>
              </a:ext>
            </a:extLst>
          </p:cNvPr>
          <p:cNvSpPr txBox="1"/>
          <p:nvPr/>
        </p:nvSpPr>
        <p:spPr>
          <a:xfrm>
            <a:off x="9298417" y="4833613"/>
            <a:ext cx="25040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4K HDR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프로모드 지원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CMOS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센서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29.0mm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광각 렌즈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D672D84B-BD05-38F1-1CD0-3BE85652F8DD}"/>
              </a:ext>
            </a:extLst>
          </p:cNvPr>
          <p:cNvGrpSpPr/>
          <p:nvPr/>
        </p:nvGrpSpPr>
        <p:grpSpPr>
          <a:xfrm>
            <a:off x="10475843" y="35200"/>
            <a:ext cx="1716157" cy="413087"/>
            <a:chOff x="9792775" y="-14689"/>
            <a:chExt cx="2401665" cy="454406"/>
          </a:xfrm>
        </p:grpSpPr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CF3D4CD2-280E-3DCA-F934-C745C0568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2162" y="-14689"/>
              <a:ext cx="1252278" cy="454406"/>
            </a:xfrm>
            <a:prstGeom prst="rect">
              <a:avLst/>
            </a:prstGeom>
          </p:spPr>
        </p:pic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4A2F930D-2626-64EA-126D-3156BF1CD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2775" y="49323"/>
              <a:ext cx="1367594" cy="321349"/>
            </a:xfrm>
            <a:prstGeom prst="rect">
              <a:avLst/>
            </a:prstGeom>
          </p:spPr>
        </p:pic>
      </p:grp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CCF1EA1C-7649-4EB9-55C4-4DEDE98763EA}"/>
              </a:ext>
            </a:extLst>
          </p:cNvPr>
          <p:cNvSpPr/>
          <p:nvPr/>
        </p:nvSpPr>
        <p:spPr>
          <a:xfrm flipV="1">
            <a:off x="4100351" y="1144079"/>
            <a:ext cx="7725023" cy="2598404"/>
          </a:xfrm>
          <a:prstGeom prst="rect">
            <a:avLst/>
          </a:prstGeom>
          <a:solidFill>
            <a:srgbClr val="4F81B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8C95082-34ED-E3CE-EA81-CC62AA486FE9}"/>
              </a:ext>
            </a:extLst>
          </p:cNvPr>
          <p:cNvSpPr/>
          <p:nvPr/>
        </p:nvSpPr>
        <p:spPr>
          <a:xfrm flipV="1">
            <a:off x="4100351" y="3792180"/>
            <a:ext cx="7725023" cy="2598404"/>
          </a:xfrm>
          <a:prstGeom prst="rect">
            <a:avLst/>
          </a:prstGeom>
          <a:solidFill>
            <a:srgbClr val="4F81B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6904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055C9D85-DFBB-F65E-A5FF-A16D34F7F5C0}"/>
              </a:ext>
            </a:extLst>
          </p:cNvPr>
          <p:cNvSpPr/>
          <p:nvPr/>
        </p:nvSpPr>
        <p:spPr>
          <a:xfrm flipV="1">
            <a:off x="314348" y="657854"/>
            <a:ext cx="11324374" cy="3419991"/>
          </a:xfrm>
          <a:prstGeom prst="rect">
            <a:avLst/>
          </a:prstGeom>
          <a:solidFill>
            <a:srgbClr val="4F81B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순서도: 처리 26">
            <a:extLst>
              <a:ext uri="{FF2B5EF4-FFF2-40B4-BE49-F238E27FC236}">
                <a16:creationId xmlns:a16="http://schemas.microsoft.com/office/drawing/2014/main" id="{6504AF27-1590-4C9C-B6B6-AB3421492909}"/>
              </a:ext>
            </a:extLst>
          </p:cNvPr>
          <p:cNvSpPr/>
          <p:nvPr/>
        </p:nvSpPr>
        <p:spPr>
          <a:xfrm>
            <a:off x="3408615" y="942227"/>
            <a:ext cx="1369358" cy="31554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0EEDC4E-AC9D-4410-9DDF-12D57EF6F666}"/>
              </a:ext>
            </a:extLst>
          </p:cNvPr>
          <p:cNvSpPr/>
          <p:nvPr/>
        </p:nvSpPr>
        <p:spPr>
          <a:xfrm>
            <a:off x="-1" y="66774"/>
            <a:ext cx="2121409" cy="474572"/>
          </a:xfrm>
          <a:prstGeom prst="rect">
            <a:avLst/>
          </a:prstGeom>
          <a:solidFill>
            <a:srgbClr val="17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17375D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A58E1C-B8D0-4B2F-AE20-A345AC0D9D16}"/>
              </a:ext>
            </a:extLst>
          </p:cNvPr>
          <p:cNvSpPr txBox="1"/>
          <p:nvPr/>
        </p:nvSpPr>
        <p:spPr>
          <a:xfrm>
            <a:off x="0" y="34907"/>
            <a:ext cx="2019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녹화 기능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462B98-4AD7-4676-8D0F-698F56CED8C6}"/>
              </a:ext>
            </a:extLst>
          </p:cNvPr>
          <p:cNvSpPr txBox="1"/>
          <p:nvPr/>
        </p:nvSpPr>
        <p:spPr>
          <a:xfrm>
            <a:off x="1009586" y="574476"/>
            <a:ext cx="937846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궁서" panose="02030600000101010101" pitchFamily="18" charset="-127"/>
                <a:ea typeface="궁서" panose="02030600000101010101" pitchFamily="18" charset="-127"/>
              </a:rPr>
              <a:t>   </a:t>
            </a:r>
            <a:endParaRPr lang="en-US" altLang="ko-KR" sz="2000" dirty="0">
              <a:latin typeface="궁서" panose="02030600000101010101" pitchFamily="18" charset="-127"/>
              <a:ea typeface="궁서" panose="02030600000101010101" pitchFamily="18" charset="-127"/>
            </a:endParaRPr>
          </a:p>
          <a:p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여러 기능을 지원하는 </a:t>
            </a:r>
            <a:r>
              <a:rPr lang="en-US" altLang="ko-KR" sz="20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GOM CAM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녹화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이미지 캡쳐  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 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하나의 개체를 선택해서 편하게 </a:t>
            </a: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캡쳐가능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화면녹화      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  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원하는 파일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or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영상 등 띄워진 화면에 원하는 부분만 녹화 가능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!(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전체화면 가능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강의녹화      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    PPT,PDF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등 </a:t>
            </a: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자주사용하는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문서파일을 올리고 녹화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캠 추가 가능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웹캠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           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    PC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에 연결된 카메라 화면을 크게 넓혀 녹화</a:t>
            </a:r>
            <a:br>
              <a:rPr lang="en-US" altLang="ko-KR" dirty="0"/>
            </a:br>
            <a:br>
              <a:rPr lang="en-US" altLang="ko-KR" dirty="0"/>
            </a:br>
            <a:br>
              <a:rPr lang="en-US" altLang="ko-KR" dirty="0"/>
            </a:br>
            <a:br>
              <a:rPr lang="en-US" altLang="ko-KR" dirty="0"/>
            </a:br>
            <a:endParaRPr lang="en-US" altLang="ko-KR" dirty="0"/>
          </a:p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A5978DB-47F4-4C6E-BDAF-39CFAB8F0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45" y="775886"/>
            <a:ext cx="618306" cy="648224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4F2B0E75-497D-403D-873F-B8EEC867C4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022861"/>
            <a:ext cx="1943371" cy="695422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1460423C-F62C-48D6-9117-35185243D1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9" t="48828" r="25181" b="34815"/>
          <a:stretch/>
        </p:blipFill>
        <p:spPr>
          <a:xfrm>
            <a:off x="9237197" y="2052926"/>
            <a:ext cx="553138" cy="492362"/>
          </a:xfrm>
          <a:prstGeom prst="rect">
            <a:avLst/>
          </a:prstGeom>
        </p:spPr>
      </p:pic>
      <p:grpSp>
        <p:nvGrpSpPr>
          <p:cNvPr id="3" name="그룹 2">
            <a:extLst>
              <a:ext uri="{FF2B5EF4-FFF2-40B4-BE49-F238E27FC236}">
                <a16:creationId xmlns:a16="http://schemas.microsoft.com/office/drawing/2014/main" id="{7ACD685D-D82C-4B69-884C-F03315FC157C}"/>
              </a:ext>
            </a:extLst>
          </p:cNvPr>
          <p:cNvGrpSpPr/>
          <p:nvPr/>
        </p:nvGrpSpPr>
        <p:grpSpPr>
          <a:xfrm>
            <a:off x="612404" y="4353979"/>
            <a:ext cx="5924425" cy="2384538"/>
            <a:chOff x="979688" y="4321313"/>
            <a:chExt cx="5924425" cy="2384538"/>
          </a:xfrm>
        </p:grpSpPr>
        <p:sp>
          <p:nvSpPr>
            <p:cNvPr id="28" name="순서도: 처리 27">
              <a:extLst>
                <a:ext uri="{FF2B5EF4-FFF2-40B4-BE49-F238E27FC236}">
                  <a16:creationId xmlns:a16="http://schemas.microsoft.com/office/drawing/2014/main" id="{2CAAB0B5-CA3D-40C8-A82F-87DDF5A3D308}"/>
                </a:ext>
              </a:extLst>
            </p:cNvPr>
            <p:cNvSpPr/>
            <p:nvPr/>
          </p:nvSpPr>
          <p:spPr>
            <a:xfrm>
              <a:off x="2433081" y="4387815"/>
              <a:ext cx="1031631" cy="300770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B4350264-7183-442F-ADF5-E351F91EA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7973" y="6278479"/>
              <a:ext cx="1305107" cy="390580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BC6A54FC-2B7D-4609-AE43-FD78DE080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688" y="4321313"/>
              <a:ext cx="427081" cy="373696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BACBE5B3-7816-4E6A-893A-2DBA8CEE2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387" y="5558397"/>
              <a:ext cx="2917018" cy="1147454"/>
            </a:xfrm>
            <a:prstGeom prst="rect">
              <a:avLst/>
            </a:prstGeom>
          </p:spPr>
        </p:pic>
        <p:sp>
          <p:nvSpPr>
            <p:cNvPr id="24" name="화살표: 아래쪽 23">
              <a:extLst>
                <a:ext uri="{FF2B5EF4-FFF2-40B4-BE49-F238E27FC236}">
                  <a16:creationId xmlns:a16="http://schemas.microsoft.com/office/drawing/2014/main" id="{DE5D84D8-994B-4260-A6CE-0964B87193C5}"/>
                </a:ext>
              </a:extLst>
            </p:cNvPr>
            <p:cNvSpPr/>
            <p:nvPr/>
          </p:nvSpPr>
          <p:spPr>
            <a:xfrm>
              <a:off x="5717951" y="5954045"/>
              <a:ext cx="246184" cy="32443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화살표: 아래쪽 24">
              <a:extLst>
                <a:ext uri="{FF2B5EF4-FFF2-40B4-BE49-F238E27FC236}">
                  <a16:creationId xmlns:a16="http://schemas.microsoft.com/office/drawing/2014/main" id="{6260C5F0-85D8-4831-98D1-608D71161514}"/>
                </a:ext>
              </a:extLst>
            </p:cNvPr>
            <p:cNvSpPr/>
            <p:nvPr/>
          </p:nvSpPr>
          <p:spPr>
            <a:xfrm>
              <a:off x="2019172" y="5496147"/>
              <a:ext cx="307005" cy="34412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화살표: 아래쪽 25">
              <a:extLst>
                <a:ext uri="{FF2B5EF4-FFF2-40B4-BE49-F238E27FC236}">
                  <a16:creationId xmlns:a16="http://schemas.microsoft.com/office/drawing/2014/main" id="{AECC4E76-4DDE-4560-BD43-6FAAC0C4AB12}"/>
                </a:ext>
              </a:extLst>
            </p:cNvPr>
            <p:cNvSpPr/>
            <p:nvPr/>
          </p:nvSpPr>
          <p:spPr>
            <a:xfrm>
              <a:off x="6673502" y="5683867"/>
              <a:ext cx="230611" cy="28631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3238FB1E-8C52-4FD7-9CFF-333401655475}"/>
              </a:ext>
            </a:extLst>
          </p:cNvPr>
          <p:cNvCxnSpPr>
            <a:cxnSpLocks/>
          </p:cNvCxnSpPr>
          <p:nvPr/>
        </p:nvCxnSpPr>
        <p:spPr>
          <a:xfrm>
            <a:off x="2543908" y="3995381"/>
            <a:ext cx="5812707" cy="0"/>
          </a:xfrm>
          <a:prstGeom prst="line">
            <a:avLst/>
          </a:prstGeom>
          <a:ln>
            <a:solidFill>
              <a:srgbClr val="C521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그림 32">
            <a:extLst>
              <a:ext uri="{FF2B5EF4-FFF2-40B4-BE49-F238E27FC236}">
                <a16:creationId xmlns:a16="http://schemas.microsoft.com/office/drawing/2014/main" id="{06B99916-13AF-444B-8D95-08E9C57CE0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5" t="31005" r="22265" b="54375"/>
          <a:stretch/>
        </p:blipFill>
        <p:spPr>
          <a:xfrm>
            <a:off x="6330228" y="1418547"/>
            <a:ext cx="544450" cy="440092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23DEA1AD-11CE-4669-A260-1E662B71DC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2" t="64878" r="21212" b="18766"/>
          <a:stretch/>
        </p:blipFill>
        <p:spPr>
          <a:xfrm>
            <a:off x="8356615" y="2769323"/>
            <a:ext cx="545065" cy="492362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32143362-FC1F-4BA7-A587-A67CBD6546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4" t="84946" r="33744" b="1425"/>
          <a:stretch/>
        </p:blipFill>
        <p:spPr>
          <a:xfrm>
            <a:off x="6461703" y="3468580"/>
            <a:ext cx="544450" cy="41029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7B5CAD3-CB46-4551-AA72-5D502BE86A4E}"/>
              </a:ext>
            </a:extLst>
          </p:cNvPr>
          <p:cNvSpPr txBox="1"/>
          <p:nvPr/>
        </p:nvSpPr>
        <p:spPr>
          <a:xfrm>
            <a:off x="1026565" y="4346927"/>
            <a:ext cx="9378461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간단한</a:t>
            </a:r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CAPTURE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녹화 </a:t>
            </a:r>
            <a:b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b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캡쳐 실행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카메라 클릭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(ON) –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음성 확인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화면 설정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전체화면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–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빨간색 녹화버튼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시작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b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녹화 </a:t>
            </a: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종료시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캡쳐 </a:t>
            </a: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실행후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/II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눌러 정지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■눌러 종료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내보내기 눌러 저장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b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endParaRPr lang="ko-KR" altLang="en-US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474B9D35-1759-1D31-7BD9-C4888EEF75CB}"/>
              </a:ext>
            </a:extLst>
          </p:cNvPr>
          <p:cNvGrpSpPr/>
          <p:nvPr/>
        </p:nvGrpSpPr>
        <p:grpSpPr>
          <a:xfrm>
            <a:off x="10475843" y="35200"/>
            <a:ext cx="1716157" cy="413087"/>
            <a:chOff x="9792775" y="-14689"/>
            <a:chExt cx="2401665" cy="454406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9D47F9AA-2A1D-4EAB-31AA-CE00F93BD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2162" y="-14689"/>
              <a:ext cx="1252278" cy="454406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C04DFFB6-0F52-0924-ED0A-B77B6BBDF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2775" y="49323"/>
              <a:ext cx="1367594" cy="321349"/>
            </a:xfrm>
            <a:prstGeom prst="rect">
              <a:avLst/>
            </a:prstGeom>
          </p:spPr>
        </p:pic>
      </p:grp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EDDC386-8A52-1063-B2F9-1C176354992D}"/>
              </a:ext>
            </a:extLst>
          </p:cNvPr>
          <p:cNvSpPr/>
          <p:nvPr/>
        </p:nvSpPr>
        <p:spPr>
          <a:xfrm flipV="1">
            <a:off x="314348" y="4149694"/>
            <a:ext cx="11324374" cy="2641532"/>
          </a:xfrm>
          <a:prstGeom prst="rect">
            <a:avLst/>
          </a:prstGeom>
          <a:solidFill>
            <a:srgbClr val="4F81B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27065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15057052-E4EC-23AC-441C-FA8ED3E56C74}"/>
              </a:ext>
            </a:extLst>
          </p:cNvPr>
          <p:cNvSpPr/>
          <p:nvPr/>
        </p:nvSpPr>
        <p:spPr>
          <a:xfrm flipV="1">
            <a:off x="558236" y="3741688"/>
            <a:ext cx="11100551" cy="3022921"/>
          </a:xfrm>
          <a:prstGeom prst="rect">
            <a:avLst/>
          </a:prstGeom>
          <a:solidFill>
            <a:srgbClr val="4F81B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E5CB71E-A738-8B6D-1AEF-DC97D40EFADB}"/>
              </a:ext>
            </a:extLst>
          </p:cNvPr>
          <p:cNvSpPr/>
          <p:nvPr/>
        </p:nvSpPr>
        <p:spPr>
          <a:xfrm flipV="1">
            <a:off x="538170" y="657852"/>
            <a:ext cx="11100551" cy="3022921"/>
          </a:xfrm>
          <a:prstGeom prst="rect">
            <a:avLst/>
          </a:prstGeom>
          <a:solidFill>
            <a:srgbClr val="4F81B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사각형: 둥근 한쪽 모서리 33">
            <a:extLst>
              <a:ext uri="{FF2B5EF4-FFF2-40B4-BE49-F238E27FC236}">
                <a16:creationId xmlns:a16="http://schemas.microsoft.com/office/drawing/2014/main" id="{85FAEF77-0B39-4811-8B8D-C6F3412DE271}"/>
              </a:ext>
            </a:extLst>
          </p:cNvPr>
          <p:cNvSpPr/>
          <p:nvPr/>
        </p:nvSpPr>
        <p:spPr>
          <a:xfrm>
            <a:off x="5386754" y="4191675"/>
            <a:ext cx="1418492" cy="400103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DA7F0C96-7105-4AA8-B40C-FAB4EA43B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748" y="741211"/>
            <a:ext cx="1640028" cy="1447230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D426F06F-BD31-4719-B786-C64153C49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936" y="2097512"/>
            <a:ext cx="1803024" cy="1340230"/>
          </a:xfrm>
          <a:prstGeom prst="rect">
            <a:avLst/>
          </a:prstGeom>
        </p:spPr>
      </p:pic>
      <p:sp>
        <p:nvSpPr>
          <p:cNvPr id="20" name="순서도: 처리 19">
            <a:extLst>
              <a:ext uri="{FF2B5EF4-FFF2-40B4-BE49-F238E27FC236}">
                <a16:creationId xmlns:a16="http://schemas.microsoft.com/office/drawing/2014/main" id="{90034F86-3CE7-4F9B-B49C-65FF524A57EA}"/>
              </a:ext>
            </a:extLst>
          </p:cNvPr>
          <p:cNvSpPr/>
          <p:nvPr/>
        </p:nvSpPr>
        <p:spPr>
          <a:xfrm>
            <a:off x="4817249" y="986092"/>
            <a:ext cx="1384259" cy="31554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C388116-58A4-4CAE-AF10-448F7ED107A4}"/>
              </a:ext>
            </a:extLst>
          </p:cNvPr>
          <p:cNvSpPr/>
          <p:nvPr/>
        </p:nvSpPr>
        <p:spPr>
          <a:xfrm>
            <a:off x="0" y="135395"/>
            <a:ext cx="4005073" cy="474572"/>
          </a:xfrm>
          <a:prstGeom prst="rect">
            <a:avLst/>
          </a:prstGeom>
          <a:solidFill>
            <a:srgbClr val="17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17375D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601A0A-BB9A-448D-B6E2-CC743A21B701}"/>
              </a:ext>
            </a:extLst>
          </p:cNvPr>
          <p:cNvSpPr txBox="1"/>
          <p:nvPr/>
        </p:nvSpPr>
        <p:spPr>
          <a:xfrm>
            <a:off x="29818" y="113467"/>
            <a:ext cx="3812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편집</a:t>
            </a:r>
            <a:r>
              <a:rPr lang="en-US" altLang="ko-KR" sz="2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&amp;</a:t>
            </a:r>
            <a:r>
              <a:rPr lang="ko-KR" altLang="en-US" sz="2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라이브방송 기능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F5077F6E-5FC2-48FD-BA41-775C383D8A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048" y="3869983"/>
            <a:ext cx="721795" cy="721795"/>
          </a:xfrm>
          <a:prstGeom prst="rect">
            <a:avLst/>
          </a:prstGeom>
        </p:spPr>
      </p:pic>
      <p:pic>
        <p:nvPicPr>
          <p:cNvPr id="18" name="Picture 2" descr="곰믹스로 동영상편집 소개">
            <a:extLst>
              <a:ext uri="{FF2B5EF4-FFF2-40B4-BE49-F238E27FC236}">
                <a16:creationId xmlns:a16="http://schemas.microsoft.com/office/drawing/2014/main" id="{15186ABE-5C5A-4AF4-BC01-0C46317F8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83" y="848200"/>
            <a:ext cx="607250" cy="61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764B68-1E8F-4DA9-9CB0-7A0E04FFB3A4}"/>
              </a:ext>
            </a:extLst>
          </p:cNvPr>
          <p:cNvSpPr txBox="1"/>
          <p:nvPr/>
        </p:nvSpPr>
        <p:spPr>
          <a:xfrm>
            <a:off x="1356333" y="943808"/>
            <a:ext cx="5615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녹화 영상을 간단하게 편집하는  </a:t>
            </a:r>
            <a:r>
              <a:rPr lang="en-US" altLang="ko-KR" sz="20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GOM MIX</a:t>
            </a:r>
            <a:r>
              <a:rPr lang="ko-KR" altLang="en-US" sz="20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923144-74AB-4CBE-93EE-D30B1E89B470}"/>
              </a:ext>
            </a:extLst>
          </p:cNvPr>
          <p:cNvSpPr txBox="1"/>
          <p:nvPr/>
        </p:nvSpPr>
        <p:spPr>
          <a:xfrm>
            <a:off x="1030233" y="1497838"/>
            <a:ext cx="84869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편집하고자 하는 영상을 드래그 후 </a:t>
            </a:r>
            <a:b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이동한 클립을 자유롭게 늘리고 줄여서 편집가능 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원하는 구간을 클릭만으로        자르고 붙이고 편집까지 가능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여러가지 필터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자막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이미지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템플릿을 삽입해  원하는 영상제작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편집이 완성된 영상은                         클릭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ko-KR" altLang="en-US" dirty="0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845AF43B-7B30-49D4-BC19-06DC5CDCA8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352" y="1871651"/>
            <a:ext cx="1569228" cy="1063029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D085AC27-497E-40C6-B682-8040DA8F7F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358" y="3042124"/>
            <a:ext cx="1135396" cy="386876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CCD7FC95-B3C5-4C15-AD22-3FCC15F69D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689" y="2169279"/>
            <a:ext cx="284312" cy="30903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F01D788-7993-414D-89BE-461380927953}"/>
              </a:ext>
            </a:extLst>
          </p:cNvPr>
          <p:cNvSpPr txBox="1"/>
          <p:nvPr/>
        </p:nvSpPr>
        <p:spPr>
          <a:xfrm>
            <a:off x="2199965" y="4191675"/>
            <a:ext cx="5234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방송 플랫폼을 이용해 실시간 </a:t>
            </a:r>
            <a:r>
              <a:rPr lang="ko-KR" altLang="en-US" sz="2000" dirty="0">
                <a:solidFill>
                  <a:srgbClr val="FFFF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라이브 방송 </a:t>
            </a: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E3CE65FA-15BF-4910-B47C-4F698DB4CCB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34" t="-8028" r="34302" b="-1031"/>
          <a:stretch/>
        </p:blipFill>
        <p:spPr>
          <a:xfrm>
            <a:off x="7983628" y="3943881"/>
            <a:ext cx="2134191" cy="383307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A0BD12A9-1826-4AC9-AD1A-CF1723689D5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07" r="66835" b="1"/>
          <a:stretch/>
        </p:blipFill>
        <p:spPr>
          <a:xfrm>
            <a:off x="6807894" y="4696386"/>
            <a:ext cx="1998485" cy="329269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712CB6A6-1B86-487C-B827-B45F7304E54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36" t="-9060"/>
          <a:stretch/>
        </p:blipFill>
        <p:spPr>
          <a:xfrm>
            <a:off x="7477302" y="4322299"/>
            <a:ext cx="1998483" cy="358933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492307B-003A-4EB5-BF03-5B85D6485DCC}"/>
              </a:ext>
            </a:extLst>
          </p:cNvPr>
          <p:cNvSpPr txBox="1"/>
          <p:nvPr/>
        </p:nvSpPr>
        <p:spPr>
          <a:xfrm>
            <a:off x="1030233" y="4973286"/>
            <a:ext cx="70921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유튜브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</a:t>
            </a: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밴드라이브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페이스북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등  원하는 </a:t>
            </a: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플렛폼을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하나의계정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클릭 한번으로 시작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다양한 기능 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누끼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가상배경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뮤직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</a:t>
            </a:r>
            <a:r>
              <a:rPr lang="ko-KR" altLang="en-US" sz="15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뷰티이펙트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</a:t>
            </a:r>
          </a:p>
          <a:p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편집모드와 라이브 화면을 동시에 보면서 나만의 화면에서 편집가능 </a:t>
            </a:r>
            <a:endParaRPr lang="en-US" altLang="ko-KR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ko-KR" altLang="en-US" sz="1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F977278B-B06B-496F-80D8-89C62C7FB5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71" y="4015159"/>
            <a:ext cx="1515428" cy="1010285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731F49E1-D9FA-4E49-AEE3-E4ED08FF3E40}"/>
              </a:ext>
            </a:extLst>
          </p:cNvPr>
          <p:cNvGrpSpPr/>
          <p:nvPr/>
        </p:nvGrpSpPr>
        <p:grpSpPr>
          <a:xfrm>
            <a:off x="8849149" y="4752086"/>
            <a:ext cx="2359224" cy="1658960"/>
            <a:chOff x="8140298" y="4950548"/>
            <a:chExt cx="2916281" cy="1840648"/>
          </a:xfrm>
        </p:grpSpPr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7C0DC686-8A81-4283-A1C1-8BEBE16B3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140298" y="4950548"/>
              <a:ext cx="2916281" cy="1840648"/>
            </a:xfrm>
            <a:prstGeom prst="rect">
              <a:avLst/>
            </a:prstGeom>
          </p:spPr>
        </p:pic>
        <p:pic>
          <p:nvPicPr>
            <p:cNvPr id="42" name="그림 41">
              <a:extLst>
                <a:ext uri="{FF2B5EF4-FFF2-40B4-BE49-F238E27FC236}">
                  <a16:creationId xmlns:a16="http://schemas.microsoft.com/office/drawing/2014/main" id="{BD051606-BDA5-480D-8A69-82A31DF15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397272" y="5360162"/>
              <a:ext cx="931179" cy="520196"/>
            </a:xfrm>
            <a:prstGeom prst="rect">
              <a:avLst/>
            </a:prstGeom>
          </p:spPr>
        </p:pic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D4D0F55D-D1F2-4292-9AAB-4DBB8985C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722027" y="5360162"/>
              <a:ext cx="931179" cy="520196"/>
            </a:xfrm>
            <a:prstGeom prst="rect">
              <a:avLst/>
            </a:prstGeom>
          </p:spPr>
        </p:pic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6C413F0F-3B85-0622-6171-2D3FE64BFD70}"/>
              </a:ext>
            </a:extLst>
          </p:cNvPr>
          <p:cNvGrpSpPr/>
          <p:nvPr/>
        </p:nvGrpSpPr>
        <p:grpSpPr>
          <a:xfrm>
            <a:off x="10475843" y="35200"/>
            <a:ext cx="1716157" cy="413087"/>
            <a:chOff x="9792775" y="-14689"/>
            <a:chExt cx="2401665" cy="454406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7B5877C5-272A-AB67-8839-DD575AD5C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2162" y="-14689"/>
              <a:ext cx="1252278" cy="454406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B74DCA7A-C5F1-9A59-9952-4155E9DA2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2775" y="49323"/>
              <a:ext cx="1367594" cy="3213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57533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각 삼각형 26">
            <a:extLst>
              <a:ext uri="{FF2B5EF4-FFF2-40B4-BE49-F238E27FC236}">
                <a16:creationId xmlns:a16="http://schemas.microsoft.com/office/drawing/2014/main" id="{C5DAC703-0DC5-4BD1-9D43-5FFE026BBE1E}"/>
              </a:ext>
            </a:extLst>
          </p:cNvPr>
          <p:cNvSpPr/>
          <p:nvPr/>
        </p:nvSpPr>
        <p:spPr>
          <a:xfrm rot="5400000">
            <a:off x="959406" y="1094031"/>
            <a:ext cx="920192" cy="888759"/>
          </a:xfrm>
          <a:prstGeom prst="rtTriangle">
            <a:avLst/>
          </a:prstGeom>
          <a:solidFill>
            <a:schemeClr val="tx2">
              <a:lumMod val="60000"/>
              <a:lumOff val="4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" name="직각 삼각형 29">
            <a:extLst>
              <a:ext uri="{FF2B5EF4-FFF2-40B4-BE49-F238E27FC236}">
                <a16:creationId xmlns:a16="http://schemas.microsoft.com/office/drawing/2014/main" id="{29A43440-D7A6-4244-838D-C71A8139AAAE}"/>
              </a:ext>
            </a:extLst>
          </p:cNvPr>
          <p:cNvSpPr/>
          <p:nvPr/>
        </p:nvSpPr>
        <p:spPr>
          <a:xfrm rot="16200000">
            <a:off x="10422728" y="5553824"/>
            <a:ext cx="889626" cy="859237"/>
          </a:xfrm>
          <a:prstGeom prst="rtTriangle">
            <a:avLst/>
          </a:prstGeom>
          <a:solidFill>
            <a:schemeClr val="tx2">
              <a:lumMod val="60000"/>
              <a:lumOff val="4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4789ED8-CAFB-46E8-9D68-7E6FC5AF61E3}"/>
              </a:ext>
            </a:extLst>
          </p:cNvPr>
          <p:cNvSpPr/>
          <p:nvPr/>
        </p:nvSpPr>
        <p:spPr>
          <a:xfrm>
            <a:off x="-1" y="66774"/>
            <a:ext cx="1704513" cy="474572"/>
          </a:xfrm>
          <a:prstGeom prst="rect">
            <a:avLst/>
          </a:prstGeom>
          <a:solidFill>
            <a:srgbClr val="17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17375D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A4B226-FC84-4FE1-BF24-542003992EDB}"/>
              </a:ext>
            </a:extLst>
          </p:cNvPr>
          <p:cNvSpPr txBox="1"/>
          <p:nvPr/>
        </p:nvSpPr>
        <p:spPr>
          <a:xfrm>
            <a:off x="-1" y="46896"/>
            <a:ext cx="1699591" cy="459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설치사례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F4FAE4B-C766-4813-B93E-104B2EC862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87" y="1169238"/>
            <a:ext cx="1647386" cy="124646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B2E69E8-2110-49E8-B9D6-F724115A4D3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9038" y="1169238"/>
            <a:ext cx="1594369" cy="123195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1FBEC8D-6BF1-4C20-B439-2FA772D1781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6672" y="1169238"/>
            <a:ext cx="1626277" cy="1246466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C2F499D6-B12B-435D-8C89-C63457B929D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6661" y="1169238"/>
            <a:ext cx="1632132" cy="1236032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FA722CE0-FE95-4CCF-A90E-D9F5E0E618F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6203" y="1169237"/>
            <a:ext cx="1665051" cy="1246465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372D377B-FA91-55BA-C7D0-F685BA267E6B}"/>
              </a:ext>
            </a:extLst>
          </p:cNvPr>
          <p:cNvGrpSpPr/>
          <p:nvPr/>
        </p:nvGrpSpPr>
        <p:grpSpPr>
          <a:xfrm>
            <a:off x="10475843" y="35200"/>
            <a:ext cx="1716157" cy="413087"/>
            <a:chOff x="9792775" y="-14689"/>
            <a:chExt cx="2401665" cy="454406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FC877BEA-73A1-6CF9-6672-755CEA438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2162" y="-14689"/>
              <a:ext cx="1252278" cy="454406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6B8A85B6-A9CC-4191-98A1-072329B6A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2775" y="49323"/>
              <a:ext cx="1367594" cy="321349"/>
            </a:xfrm>
            <a:prstGeom prst="rect">
              <a:avLst/>
            </a:prstGeom>
          </p:spPr>
        </p:pic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63F0C06C-9E64-2419-85DF-D8071AC2AD6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87" y="2480521"/>
            <a:ext cx="1647386" cy="123554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FE93343B-9DFA-6FC3-C07D-BA4D3FFC0A6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3796" y="2480521"/>
            <a:ext cx="1579611" cy="1235539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C6A9AFC8-EF46-1E61-448D-D3BC3658939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6681" y="2480521"/>
            <a:ext cx="1631728" cy="1219006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21BF51DF-E969-218A-6516-41FF054AFC8E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6661" y="2480521"/>
            <a:ext cx="1631729" cy="1200292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3F74E581-D498-7B3C-32D7-514439395DC2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3869" y="2480521"/>
            <a:ext cx="1647385" cy="1213290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A1D244AE-A37D-726A-CE2D-AD595ECDE3E8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8664" y="1169238"/>
            <a:ext cx="1579611" cy="1236531"/>
          </a:xfrm>
          <a:prstGeom prst="rect">
            <a:avLst/>
          </a:prstGeom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77E099DC-75CB-E5E8-F5F1-B2954F94D40A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8664" y="2480521"/>
            <a:ext cx="1579611" cy="1200292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DDFD0267-B93C-D2F3-0810-3BFF58AF46F3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87" y="3785568"/>
            <a:ext cx="1647386" cy="1235540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084A1FCD-55E0-F092-659D-B6C510AB45C6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3796" y="3785568"/>
            <a:ext cx="1579611" cy="1235539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CFF5F8C2-FCB6-73C3-3BA0-7D7B469C1E4F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6681" y="3785568"/>
            <a:ext cx="1625340" cy="1235539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A6F70C33-E337-9A7C-ACFE-16C232F39091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5296" y="3785568"/>
            <a:ext cx="1643448" cy="1235539"/>
          </a:xfrm>
          <a:prstGeom prst="rect">
            <a:avLst/>
          </a:prstGeom>
        </p:spPr>
      </p:pic>
      <p:pic>
        <p:nvPicPr>
          <p:cNvPr id="55" name="그림 54">
            <a:extLst>
              <a:ext uri="{FF2B5EF4-FFF2-40B4-BE49-F238E27FC236}">
                <a16:creationId xmlns:a16="http://schemas.microsoft.com/office/drawing/2014/main" id="{F658F7E0-6AFD-D263-C10C-A721982E19D5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3869" y="3785568"/>
            <a:ext cx="1647385" cy="1235539"/>
          </a:xfrm>
          <a:prstGeom prst="rect">
            <a:avLst/>
          </a:prstGeom>
        </p:spPr>
      </p:pic>
      <p:pic>
        <p:nvPicPr>
          <p:cNvPr id="59" name="그림 58">
            <a:extLst>
              <a:ext uri="{FF2B5EF4-FFF2-40B4-BE49-F238E27FC236}">
                <a16:creationId xmlns:a16="http://schemas.microsoft.com/office/drawing/2014/main" id="{38A92E73-AF15-A4AF-651C-32B74E015755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0138" y="3785568"/>
            <a:ext cx="1558137" cy="1228211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EF95C88B-DFB8-1274-8841-744CA3513A85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87" y="5106912"/>
            <a:ext cx="1647386" cy="1235540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FB449563-2AD7-7076-358F-9A1E2173D783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6763" y="5106912"/>
            <a:ext cx="1576644" cy="1233403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565C59C9-C6CE-80FB-3B7E-B509B84CE549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6681" y="5106912"/>
            <a:ext cx="1634110" cy="1233403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0D3596F7-3FE1-FBA9-D69F-370E8D61BB8D}"/>
              </a:ext>
            </a:extLst>
          </p:cNvPr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4065" y="5106912"/>
            <a:ext cx="1643448" cy="1232586"/>
          </a:xfrm>
          <a:prstGeom prst="rect">
            <a:avLst/>
          </a:prstGeom>
        </p:spPr>
      </p:pic>
      <p:pic>
        <p:nvPicPr>
          <p:cNvPr id="69" name="그림 68">
            <a:extLst>
              <a:ext uri="{FF2B5EF4-FFF2-40B4-BE49-F238E27FC236}">
                <a16:creationId xmlns:a16="http://schemas.microsoft.com/office/drawing/2014/main" id="{1D486FB7-36B9-6EE3-D451-521D8B3A51B7}"/>
              </a:ext>
            </a:extLst>
          </p:cNvPr>
          <p:cNvPicPr>
            <a:picLocks noChangeAspect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7805" y="5106912"/>
            <a:ext cx="1643449" cy="1232436"/>
          </a:xfrm>
          <a:prstGeom prst="rect">
            <a:avLst/>
          </a:prstGeom>
        </p:spPr>
      </p:pic>
      <p:pic>
        <p:nvPicPr>
          <p:cNvPr id="71" name="그림 70">
            <a:extLst>
              <a:ext uri="{FF2B5EF4-FFF2-40B4-BE49-F238E27FC236}">
                <a16:creationId xmlns:a16="http://schemas.microsoft.com/office/drawing/2014/main" id="{5EC8EB84-0C88-53FE-5E60-E76D115BDD2A}"/>
              </a:ext>
            </a:extLst>
          </p:cNvPr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0138" y="5106912"/>
            <a:ext cx="1558137" cy="1228211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DE7E4581-7C26-93F0-7E09-4F98F0B50814}"/>
              </a:ext>
            </a:extLst>
          </p:cNvPr>
          <p:cNvSpPr txBox="1"/>
          <p:nvPr/>
        </p:nvSpPr>
        <p:spPr>
          <a:xfrm>
            <a:off x="4108053" y="695150"/>
            <a:ext cx="4112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Yoon 윤고딕 145_TT" panose="02090603020101020101" pitchFamily="18" charset="-127"/>
                <a:ea typeface="Yoon 윤고딕 145_TT" panose="02090603020101020101" pitchFamily="18" charset="-127"/>
              </a:rPr>
              <a:t>전국 설치</a:t>
            </a:r>
            <a:r>
              <a:rPr lang="en-US" altLang="ko-KR" dirty="0">
                <a:latin typeface="Yoon 윤고딕 145_TT" panose="02090603020101020101" pitchFamily="18" charset="-127"/>
                <a:ea typeface="Yoon 윤고딕 145_TT" panose="02090603020101020101" pitchFamily="18" charset="-127"/>
              </a:rPr>
              <a:t>: 900</a:t>
            </a:r>
            <a:r>
              <a:rPr lang="ko-KR" altLang="en-US" dirty="0">
                <a:latin typeface="Yoon 윤고딕 145_TT" panose="02090603020101020101" pitchFamily="18" charset="-127"/>
                <a:ea typeface="Yoon 윤고딕 145_TT" panose="02090603020101020101" pitchFamily="18" charset="-127"/>
              </a:rPr>
              <a:t>개 학원 </a:t>
            </a:r>
            <a:r>
              <a:rPr lang="en-US" altLang="ko-KR" dirty="0">
                <a:latin typeface="Yoon 윤고딕 145_TT" panose="02090603020101020101" pitchFamily="18" charset="-127"/>
                <a:ea typeface="Yoon 윤고딕 145_TT" panose="02090603020101020101" pitchFamily="18" charset="-127"/>
              </a:rPr>
              <a:t>1500</a:t>
            </a:r>
            <a:r>
              <a:rPr lang="ko-KR" altLang="en-US" dirty="0">
                <a:latin typeface="Yoon 윤고딕 145_TT" panose="02090603020101020101" pitchFamily="18" charset="-127"/>
                <a:ea typeface="Yoon 윤고딕 145_TT" panose="02090603020101020101" pitchFamily="18" charset="-127"/>
              </a:rPr>
              <a:t>대 이상 </a:t>
            </a:r>
          </a:p>
        </p:txBody>
      </p:sp>
    </p:spTree>
    <p:extLst>
      <p:ext uri="{BB962C8B-B14F-4D97-AF65-F5344CB8AC3E}">
        <p14:creationId xmlns:p14="http://schemas.microsoft.com/office/powerpoint/2010/main" val="3367235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8E5CCAB-9AE0-4B6D-8AD2-5EEE6BC67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45" y="0"/>
            <a:ext cx="2878291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5FC4A3-6221-4D1C-A80F-AB82CF298491}"/>
              </a:ext>
            </a:extLst>
          </p:cNvPr>
          <p:cNvSpPr txBox="1"/>
          <p:nvPr/>
        </p:nvSpPr>
        <p:spPr>
          <a:xfrm>
            <a:off x="820162" y="5809477"/>
            <a:ext cx="1895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>
                <a:solidFill>
                  <a:schemeClr val="bg1"/>
                </a:solidFill>
              </a:rPr>
              <a:t>㈜</a:t>
            </a:r>
            <a:r>
              <a:rPr lang="ko-KR" altLang="en-US" sz="4000" b="1" dirty="0" err="1">
                <a:solidFill>
                  <a:schemeClr val="bg1"/>
                </a:solidFill>
              </a:rPr>
              <a:t>넥소</a:t>
            </a:r>
            <a:endParaRPr lang="ko-KR" altLang="en-US" sz="25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456185-E82E-41D6-84D2-5DDFD160DE65}"/>
              </a:ext>
            </a:extLst>
          </p:cNvPr>
          <p:cNvSpPr txBox="1"/>
          <p:nvPr/>
        </p:nvSpPr>
        <p:spPr>
          <a:xfrm>
            <a:off x="4910596" y="2631792"/>
            <a:ext cx="60491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500" b="1" dirty="0"/>
              <a:t>감사합니다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FD5626-6253-4323-B4F3-9620D42800E3}"/>
              </a:ext>
            </a:extLst>
          </p:cNvPr>
          <p:cNvSpPr txBox="1"/>
          <p:nvPr/>
        </p:nvSpPr>
        <p:spPr>
          <a:xfrm>
            <a:off x="3029712" y="5497429"/>
            <a:ext cx="7790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주소 </a:t>
            </a:r>
            <a:r>
              <a:rPr lang="en-US" altLang="ko-KR" dirty="0"/>
              <a:t>: </a:t>
            </a:r>
            <a:r>
              <a:rPr lang="ko-KR" altLang="en-US" dirty="0"/>
              <a:t>인천광역시 서구 </a:t>
            </a:r>
            <a:r>
              <a:rPr lang="ko-KR" altLang="en-US" dirty="0" err="1"/>
              <a:t>보듬로</a:t>
            </a:r>
            <a:r>
              <a:rPr lang="en-US" altLang="ko-KR" dirty="0"/>
              <a:t>158 </a:t>
            </a:r>
            <a:r>
              <a:rPr lang="ko-KR" altLang="en-US" dirty="0"/>
              <a:t>검단지식산업센터 </a:t>
            </a:r>
            <a:r>
              <a:rPr lang="ko-KR" altLang="en-US" dirty="0" err="1"/>
              <a:t>제조동</a:t>
            </a:r>
            <a:r>
              <a:rPr lang="ko-KR" altLang="en-US" dirty="0"/>
              <a:t> </a:t>
            </a:r>
            <a:r>
              <a:rPr lang="en-US" altLang="ko-KR" dirty="0"/>
              <a:t>527</a:t>
            </a:r>
            <a:r>
              <a:rPr lang="ko-KR" altLang="en-US" dirty="0"/>
              <a:t>호</a:t>
            </a:r>
            <a:endParaRPr lang="en-US" altLang="ko-KR"/>
          </a:p>
          <a:p>
            <a:r>
              <a:rPr lang="ko-KR" altLang="en-US"/>
              <a:t>전화 </a:t>
            </a:r>
            <a:r>
              <a:rPr lang="en-US" altLang="ko-KR" dirty="0"/>
              <a:t>:</a:t>
            </a:r>
            <a:r>
              <a:rPr lang="ko-KR" altLang="en-US" dirty="0"/>
              <a:t> </a:t>
            </a:r>
            <a:r>
              <a:rPr lang="en-US" altLang="ko-KR" dirty="0"/>
              <a:t>032)569-5771</a:t>
            </a:r>
          </a:p>
          <a:p>
            <a:r>
              <a:rPr lang="ko-KR" altLang="en-US" dirty="0"/>
              <a:t>팩스 </a:t>
            </a:r>
            <a:r>
              <a:rPr lang="en-US" altLang="ko-KR" dirty="0"/>
              <a:t>: 032)568-6361</a:t>
            </a:r>
            <a:br>
              <a:rPr lang="en-US" altLang="ko-KR" dirty="0"/>
            </a:br>
            <a:r>
              <a:rPr lang="ko-KR" altLang="en-US" dirty="0"/>
              <a:t>메일</a:t>
            </a:r>
            <a:r>
              <a:rPr lang="en-US" altLang="ko-KR" dirty="0"/>
              <a:t> : </a:t>
            </a:r>
            <a:r>
              <a:rPr lang="en-US" altLang="ko-KR" dirty="0">
                <a:hlinkClick r:id="rId3"/>
              </a:rPr>
              <a:t>nexokorea@gmail.com</a:t>
            </a:r>
            <a:r>
              <a:rPr lang="en-US" altLang="ko-KR" dirty="0"/>
              <a:t>             </a:t>
            </a:r>
            <a:r>
              <a:rPr lang="ko-KR" altLang="en-US" dirty="0"/>
              <a:t>홈페이지 </a:t>
            </a:r>
            <a:r>
              <a:rPr lang="en-US" altLang="ko-KR" dirty="0"/>
              <a:t>: http://www.nexokorea.com</a:t>
            </a:r>
            <a:endParaRPr lang="ko-KR" altLang="en-US" dirty="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150205F7-2698-AB87-6E14-58B8FD2125C0}"/>
              </a:ext>
            </a:extLst>
          </p:cNvPr>
          <p:cNvGrpSpPr/>
          <p:nvPr/>
        </p:nvGrpSpPr>
        <p:grpSpPr>
          <a:xfrm>
            <a:off x="10475843" y="35200"/>
            <a:ext cx="1716157" cy="413087"/>
            <a:chOff x="9792775" y="-14689"/>
            <a:chExt cx="2401665" cy="454406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BD2BF7C2-AB70-73C0-5AFB-3B34CB6EC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2162" y="-14689"/>
              <a:ext cx="1252278" cy="454406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6F96CC2F-2E63-56F0-790A-57200410E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2775" y="49323"/>
              <a:ext cx="1367594" cy="3213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5756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</TotalTime>
  <Words>605</Words>
  <Application>Microsoft Office PowerPoint</Application>
  <PresentationFormat>와이드스크린</PresentationFormat>
  <Paragraphs>169</Paragraphs>
  <Slides>12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4" baseType="lpstr">
      <vt:lpstr>HY견고딕</vt:lpstr>
      <vt:lpstr>HY궁서B</vt:lpstr>
      <vt:lpstr>HY목각파임B</vt:lpstr>
      <vt:lpstr>HY헤드라인M</vt:lpstr>
      <vt:lpstr>Yoon 윤고딕 145_TT</vt:lpstr>
      <vt:lpstr>궁서</vt:lpstr>
      <vt:lpstr>나눔고딕 ExtraBold</vt:lpstr>
      <vt:lpstr>맑은 고딕</vt:lpstr>
      <vt:lpstr>Arial</vt:lpstr>
      <vt:lpstr>Arial Black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(주)넥소</dc:creator>
  <cp:lastModifiedBy>넥소 주식회사</cp:lastModifiedBy>
  <cp:revision>96</cp:revision>
  <cp:lastPrinted>2022-10-26T00:46:13Z</cp:lastPrinted>
  <dcterms:created xsi:type="dcterms:W3CDTF">2022-08-21T19:54:40Z</dcterms:created>
  <dcterms:modified xsi:type="dcterms:W3CDTF">2024-02-13T01:51:30Z</dcterms:modified>
</cp:coreProperties>
</file>