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4" r:id="rId8"/>
    <p:sldId id="266" r:id="rId9"/>
    <p:sldId id="267" r:id="rId10"/>
    <p:sldId id="270" r:id="rId11"/>
    <p:sldId id="269" r:id="rId12"/>
    <p:sldId id="271" r:id="rId13"/>
    <p:sldId id="272" r:id="rId14"/>
  </p:sldIdLst>
  <p:sldSz cx="6858000" cy="12192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XO" initials="N" lastIdx="1" clrIdx="0">
    <p:extLst>
      <p:ext uri="{19B8F6BF-5375-455C-9EA6-DF929625EA0E}">
        <p15:presenceInfo xmlns:p15="http://schemas.microsoft.com/office/powerpoint/2012/main" userId="NEX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7032"/>
    <a:srgbClr val="ED7D31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64" d="100"/>
          <a:sy n="64" d="100"/>
        </p:scale>
        <p:origin x="33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D6C9-3837-4F56-B85C-58EDE6E4A83C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4E2F-29BC-4FE3-9839-D7F5CEA7D9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011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D6C9-3837-4F56-B85C-58EDE6E4A83C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4E2F-29BC-4FE3-9839-D7F5CEA7D9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812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D6C9-3837-4F56-B85C-58EDE6E4A83C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4E2F-29BC-4FE3-9839-D7F5CEA7D9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8842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D6C9-3837-4F56-B85C-58EDE6E4A83C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4E2F-29BC-4FE3-9839-D7F5CEA7D9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1289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D6C9-3837-4F56-B85C-58EDE6E4A83C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4E2F-29BC-4FE3-9839-D7F5CEA7D9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4932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D6C9-3837-4F56-B85C-58EDE6E4A83C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4E2F-29BC-4FE3-9839-D7F5CEA7D9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642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D6C9-3837-4F56-B85C-58EDE6E4A83C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4E2F-29BC-4FE3-9839-D7F5CEA7D9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303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D6C9-3837-4F56-B85C-58EDE6E4A83C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4E2F-29BC-4FE3-9839-D7F5CEA7D9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615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D6C9-3837-4F56-B85C-58EDE6E4A83C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4E2F-29BC-4FE3-9839-D7F5CEA7D9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0050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D6C9-3837-4F56-B85C-58EDE6E4A83C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4E2F-29BC-4FE3-9839-D7F5CEA7D9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8848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3D6C9-3837-4F56-B85C-58EDE6E4A83C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24E2F-29BC-4FE3-9839-D7F5CEA7D9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318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3D6C9-3837-4F56-B85C-58EDE6E4A83C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24E2F-29BC-4FE3-9839-D7F5CEA7D9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614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1.jpg"/><Relationship Id="rId7" Type="http://schemas.openxmlformats.org/officeDocument/2006/relationships/image" Target="../media/image24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jpe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1.png"/><Relationship Id="rId7" Type="http://schemas.openxmlformats.org/officeDocument/2006/relationships/image" Target="../media/image43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nexokorea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타원 15">
            <a:extLst>
              <a:ext uri="{FF2B5EF4-FFF2-40B4-BE49-F238E27FC236}">
                <a16:creationId xmlns:a16="http://schemas.microsoft.com/office/drawing/2014/main" id="{7441860E-917B-43D6-B06B-B2151A6DA7FB}"/>
              </a:ext>
            </a:extLst>
          </p:cNvPr>
          <p:cNvSpPr/>
          <p:nvPr/>
        </p:nvSpPr>
        <p:spPr>
          <a:xfrm>
            <a:off x="-783292" y="-1385553"/>
            <a:ext cx="3281083" cy="3509682"/>
          </a:xfrm>
          <a:prstGeom prst="ellipse">
            <a:avLst/>
          </a:prstGeom>
          <a:solidFill>
            <a:schemeClr val="accent2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2AE18DF-9787-5092-86F3-BFFF930E96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2835211"/>
            <a:ext cx="5143500" cy="874643"/>
          </a:xfrm>
        </p:spPr>
        <p:txBody>
          <a:bodyPr>
            <a:normAutofit fontScale="90000"/>
          </a:bodyPr>
          <a:lstStyle/>
          <a:p>
            <a:r>
              <a:rPr lang="ko-KR" altLang="en-US" sz="4050" b="1" dirty="0"/>
              <a:t>혼자서도 </a:t>
            </a:r>
            <a:r>
              <a:rPr lang="ko-KR" altLang="en-US" sz="4050" dirty="0"/>
              <a:t>할 수 있는</a:t>
            </a:r>
            <a:br>
              <a:rPr lang="en-US" altLang="ko-KR" sz="4050" dirty="0"/>
            </a:br>
            <a:r>
              <a:rPr lang="ko-KR" altLang="en-US" sz="4050" dirty="0"/>
              <a:t>전자칠판</a:t>
            </a:r>
            <a:r>
              <a:rPr lang="ko-KR" altLang="en-US" sz="4050" b="1" dirty="0"/>
              <a:t> </a:t>
            </a:r>
            <a:r>
              <a:rPr lang="en-US" altLang="ko-KR" sz="4050" b="1" dirty="0"/>
              <a:t>A/S</a:t>
            </a:r>
            <a:endParaRPr lang="ko-KR" altLang="en-US" sz="4050" b="1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6CBFD68-EEAE-DECC-2DD2-3E29C8372F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7203" y="5088609"/>
            <a:ext cx="6186280" cy="6741228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AutoNum type="arabicPeriod"/>
            </a:pPr>
            <a:r>
              <a:rPr lang="ko-KR" altLang="en-US" sz="1600" b="1" dirty="0"/>
              <a:t>전자칠판이 전원이 안 켜질 때</a:t>
            </a:r>
            <a:endParaRPr lang="en-US" altLang="ko-KR" sz="1600" b="1" dirty="0"/>
          </a:p>
          <a:p>
            <a:pPr marL="342900" indent="-342900">
              <a:buAutoNum type="arabicPeriod"/>
            </a:pPr>
            <a:endParaRPr lang="en-US" altLang="ko-KR" sz="1600" b="1" dirty="0"/>
          </a:p>
          <a:p>
            <a:r>
              <a:rPr lang="en-US" altLang="ko-KR" sz="1600" b="1" dirty="0"/>
              <a:t>2. </a:t>
            </a:r>
            <a:r>
              <a:rPr lang="ko-KR" altLang="en-US" sz="1600" b="1" dirty="0"/>
              <a:t>노트북 연결 시 화면이 안 나올 때</a:t>
            </a:r>
            <a:endParaRPr lang="en-US" altLang="ko-KR" sz="1600" b="1" dirty="0"/>
          </a:p>
          <a:p>
            <a:endParaRPr lang="en-US" altLang="ko-KR" sz="1600" b="1" dirty="0"/>
          </a:p>
          <a:p>
            <a:r>
              <a:rPr lang="en-US" altLang="ko-KR" sz="1600" b="1" dirty="0"/>
              <a:t>2-1. 3dp chip </a:t>
            </a:r>
            <a:r>
              <a:rPr lang="ko-KR" altLang="en-US" sz="1600" b="1" dirty="0"/>
              <a:t>드라이버 다운로드 방법</a:t>
            </a:r>
            <a:r>
              <a:rPr lang="en-US" altLang="ko-KR" sz="1600" b="1" dirty="0"/>
              <a:t>.</a:t>
            </a:r>
          </a:p>
          <a:p>
            <a:endParaRPr lang="en-US" altLang="ko-KR" sz="1600" b="1" dirty="0"/>
          </a:p>
          <a:p>
            <a:r>
              <a:rPr lang="en-US" altLang="ko-KR" sz="1600" b="1" dirty="0"/>
              <a:t>3. </a:t>
            </a:r>
            <a:r>
              <a:rPr lang="ko-KR" altLang="en-US" sz="1600" b="1" dirty="0"/>
              <a:t>전자칠판 터치 끊길 때</a:t>
            </a:r>
            <a:endParaRPr lang="en-US" altLang="ko-KR" sz="1600" b="1" dirty="0"/>
          </a:p>
          <a:p>
            <a:endParaRPr lang="en-US" altLang="ko-KR" sz="1600" b="1" dirty="0"/>
          </a:p>
          <a:p>
            <a:r>
              <a:rPr lang="en-US" altLang="ko-KR" sz="1600" b="1" dirty="0"/>
              <a:t>  3-1. pc</a:t>
            </a:r>
            <a:r>
              <a:rPr lang="ko-KR" altLang="en-US" sz="1600" b="1" dirty="0"/>
              <a:t> 연결 시 터치가 안될 경우</a:t>
            </a:r>
            <a:r>
              <a:rPr lang="en-US" altLang="ko-KR" sz="1600" b="1" dirty="0"/>
              <a:t>.</a:t>
            </a:r>
          </a:p>
          <a:p>
            <a:endParaRPr lang="en-US" altLang="ko-KR" sz="1600" b="1" dirty="0"/>
          </a:p>
          <a:p>
            <a:r>
              <a:rPr lang="en-US" altLang="ko-KR" sz="1600" b="1" dirty="0"/>
              <a:t> 4. </a:t>
            </a:r>
            <a:r>
              <a:rPr lang="ko-KR" altLang="en-US" sz="1600" b="1" dirty="0"/>
              <a:t>캡쳐 프로그램 사용 시 판서내용이 기록되지 않을 때</a:t>
            </a:r>
            <a:endParaRPr lang="en-US" altLang="ko-KR" sz="1600" b="1" dirty="0"/>
          </a:p>
          <a:p>
            <a:endParaRPr lang="en-US" altLang="ko-KR" sz="1600" b="1" dirty="0"/>
          </a:p>
          <a:p>
            <a:r>
              <a:rPr lang="en-US" altLang="ko-KR" sz="1600" b="1" dirty="0"/>
              <a:t>5. </a:t>
            </a:r>
            <a:r>
              <a:rPr lang="ko-KR" altLang="en-US" sz="1600" b="1" dirty="0"/>
              <a:t>노트북 연결 후 소리가 안 나올 때</a:t>
            </a:r>
            <a:endParaRPr lang="en-US" altLang="ko-KR" sz="1600" b="1" dirty="0"/>
          </a:p>
          <a:p>
            <a:endParaRPr lang="en-US" altLang="ko-KR" sz="1600" b="1" dirty="0"/>
          </a:p>
          <a:p>
            <a:r>
              <a:rPr lang="en-US" altLang="ko-KR" sz="1600" b="1" dirty="0"/>
              <a:t> 6.</a:t>
            </a:r>
            <a:r>
              <a:rPr lang="ko-KR" altLang="en-US" sz="1600" b="1" dirty="0"/>
              <a:t> 화면은 나오는데 아이콘이 없을 때</a:t>
            </a:r>
            <a:endParaRPr lang="en-US" altLang="ko-KR" sz="1600" b="1" dirty="0"/>
          </a:p>
          <a:p>
            <a:endParaRPr lang="en-US" altLang="ko-KR" sz="1600" b="1" dirty="0"/>
          </a:p>
          <a:p>
            <a:r>
              <a:rPr lang="en-US" altLang="ko-KR" sz="1600" b="1" dirty="0"/>
              <a:t> 7. </a:t>
            </a:r>
            <a:r>
              <a:rPr lang="ko-KR" altLang="en-US" sz="1600" b="1" dirty="0"/>
              <a:t>확장모니터 사용 시 터치포인트가 안 맞을 때</a:t>
            </a:r>
            <a:endParaRPr lang="en-US" altLang="ko-KR" sz="1600" b="1" dirty="0"/>
          </a:p>
          <a:p>
            <a:endParaRPr lang="en-US" altLang="ko-KR" sz="1600" b="1" dirty="0"/>
          </a:p>
          <a:p>
            <a:r>
              <a:rPr lang="en-US" altLang="ko-KR" sz="1600" b="1" dirty="0"/>
              <a:t>  8. </a:t>
            </a:r>
            <a:r>
              <a:rPr lang="ko-KR" altLang="en-US" sz="1600" b="1" dirty="0"/>
              <a:t>데스크탑 연결 시 </a:t>
            </a:r>
            <a:r>
              <a:rPr lang="en-US" altLang="ko-KR" sz="1600" b="1" dirty="0"/>
              <a:t>HDMI</a:t>
            </a:r>
            <a:r>
              <a:rPr lang="ko-KR" altLang="en-US" sz="1600" b="1" dirty="0"/>
              <a:t>포트가 없을 때</a:t>
            </a:r>
            <a:endParaRPr lang="en-US" altLang="ko-KR" sz="1600" b="1" dirty="0"/>
          </a:p>
          <a:p>
            <a:endParaRPr lang="en-US" altLang="ko-KR" sz="1600" b="1" dirty="0"/>
          </a:p>
          <a:p>
            <a:r>
              <a:rPr lang="en-US" altLang="ko-KR" sz="1600" b="1" dirty="0"/>
              <a:t>9. </a:t>
            </a:r>
            <a:r>
              <a:rPr lang="ko-KR" altLang="en-US" sz="1600" b="1" dirty="0"/>
              <a:t>노트북 연결 시 </a:t>
            </a:r>
            <a:r>
              <a:rPr lang="en-US" altLang="ko-KR" sz="1600" b="1" dirty="0"/>
              <a:t>C</a:t>
            </a:r>
            <a:r>
              <a:rPr lang="ko-KR" altLang="en-US" sz="1600" b="1" dirty="0"/>
              <a:t>타입만 있을 때</a:t>
            </a:r>
            <a:r>
              <a:rPr lang="en-US" altLang="ko-KR" sz="1600" b="1" dirty="0"/>
              <a:t>.</a:t>
            </a:r>
          </a:p>
          <a:p>
            <a:endParaRPr lang="en-US" altLang="ko-KR" sz="1600" b="1" dirty="0"/>
          </a:p>
          <a:p>
            <a:r>
              <a:rPr lang="en-US" altLang="ko-KR" sz="1600" b="1" dirty="0"/>
              <a:t>10. </a:t>
            </a:r>
            <a:r>
              <a:rPr lang="ko-KR" altLang="en-US" sz="1600" b="1" dirty="0"/>
              <a:t>전자칠판 화면 녹화 시 음성이 필요할 때</a:t>
            </a:r>
            <a:endParaRPr lang="en-US" altLang="ko-KR" sz="1600" b="1" dirty="0"/>
          </a:p>
          <a:p>
            <a:endParaRPr lang="en-US" altLang="ko-KR" sz="1600" b="1" dirty="0"/>
          </a:p>
          <a:p>
            <a:r>
              <a:rPr lang="en-US" altLang="ko-KR" sz="1600" b="1" dirty="0"/>
              <a:t> 11.</a:t>
            </a:r>
            <a:r>
              <a:rPr lang="ko-KR" altLang="en-US" sz="1600" b="1" dirty="0"/>
              <a:t>전자칠판 화면이 잠겼을 때</a:t>
            </a:r>
            <a:endParaRPr lang="en-US" altLang="ko-KR" sz="1600" b="1" dirty="0"/>
          </a:p>
          <a:p>
            <a:endParaRPr lang="en-US" altLang="ko-KR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00D956F-392D-4E55-83A1-95D5E60A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437" y="918714"/>
            <a:ext cx="4183812" cy="1591833"/>
          </a:xfrm>
          <a:prstGeom prst="rect">
            <a:avLst/>
          </a:prstGeom>
        </p:spPr>
      </p:pic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2B5B95B9-D2BA-443F-A859-CBE081721D86}"/>
              </a:ext>
            </a:extLst>
          </p:cNvPr>
          <p:cNvCxnSpPr>
            <a:cxnSpLocks/>
          </p:cNvCxnSpPr>
          <p:nvPr/>
        </p:nvCxnSpPr>
        <p:spPr>
          <a:xfrm>
            <a:off x="2840977" y="4854419"/>
            <a:ext cx="1300717" cy="0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2C9681B-312F-4D32-892F-8AC14DCCD658}"/>
              </a:ext>
            </a:extLst>
          </p:cNvPr>
          <p:cNvSpPr txBox="1"/>
          <p:nvPr/>
        </p:nvSpPr>
        <p:spPr>
          <a:xfrm>
            <a:off x="2798435" y="4174209"/>
            <a:ext cx="159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목 차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5BCFAD80-A9E6-4445-9AEF-BCCA1AFBCBD5}"/>
              </a:ext>
            </a:extLst>
          </p:cNvPr>
          <p:cNvSpPr/>
          <p:nvPr/>
        </p:nvSpPr>
        <p:spPr>
          <a:xfrm>
            <a:off x="5492249" y="9249213"/>
            <a:ext cx="3281083" cy="3509682"/>
          </a:xfrm>
          <a:prstGeom prst="ellipse">
            <a:avLst/>
          </a:prstGeom>
          <a:solidFill>
            <a:schemeClr val="accent2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DFE6C908-DD13-4498-B6C3-6C2624E6D9A9}"/>
              </a:ext>
            </a:extLst>
          </p:cNvPr>
          <p:cNvSpPr/>
          <p:nvPr/>
        </p:nvSpPr>
        <p:spPr>
          <a:xfrm>
            <a:off x="4029881" y="11569122"/>
            <a:ext cx="3281083" cy="3509682"/>
          </a:xfrm>
          <a:prstGeom prst="ellipse">
            <a:avLst/>
          </a:prstGeom>
          <a:solidFill>
            <a:schemeClr val="accent2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063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0489EA16-28CF-B966-E2EF-80590D4AAB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2" t="24993" r="16364" b="27251"/>
          <a:stretch/>
        </p:blipFill>
        <p:spPr>
          <a:xfrm rot="5400000">
            <a:off x="255276" y="2146916"/>
            <a:ext cx="2489182" cy="2982507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42F3534C-5B4F-9CF3-7570-5CAD6E3D4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" y="5280320"/>
            <a:ext cx="2818228" cy="271746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B28C45E-BA55-EA87-029F-EF69C34D8FCE}"/>
              </a:ext>
            </a:extLst>
          </p:cNvPr>
          <p:cNvSpPr txBox="1"/>
          <p:nvPr/>
        </p:nvSpPr>
        <p:spPr>
          <a:xfrm>
            <a:off x="392154" y="1023565"/>
            <a:ext cx="59407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1. </a:t>
            </a:r>
            <a:r>
              <a:rPr lang="ko-KR" altLang="en-US" sz="2800" b="1" dirty="0"/>
              <a:t>전자칠판이 전원이 안 </a:t>
            </a:r>
            <a:r>
              <a:rPr lang="ko-KR" altLang="en-US" sz="2800" b="1" dirty="0" err="1"/>
              <a:t>켜질때</a:t>
            </a:r>
            <a:endParaRPr lang="ko-KR" altLang="en-US" sz="28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896FB4-88F1-1F7A-1B75-770A466DF39B}"/>
              </a:ext>
            </a:extLst>
          </p:cNvPr>
          <p:cNvSpPr txBox="1"/>
          <p:nvPr/>
        </p:nvSpPr>
        <p:spPr>
          <a:xfrm>
            <a:off x="392154" y="1568491"/>
            <a:ext cx="5512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★</a:t>
            </a:r>
            <a:r>
              <a:rPr lang="ko-KR" altLang="en-US" dirty="0"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  <a:r>
              <a:rPr lang="ko-KR" altLang="en-US" dirty="0"/>
              <a:t>제일 먼저 확인해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A18322-8D9A-97F8-62C0-807EA785C133}"/>
              </a:ext>
            </a:extLst>
          </p:cNvPr>
          <p:cNvSpPr txBox="1"/>
          <p:nvPr/>
        </p:nvSpPr>
        <p:spPr>
          <a:xfrm>
            <a:off x="3409122" y="3089121"/>
            <a:ext cx="28525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콘센트케이블이 벽면       전원코드에 잘 접속되었는지 한번 더 눌러서 확인해 줍니다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428525-13C2-87CC-DA4C-8F707421E62B}"/>
              </a:ext>
            </a:extLst>
          </p:cNvPr>
          <p:cNvSpPr txBox="1"/>
          <p:nvPr/>
        </p:nvSpPr>
        <p:spPr>
          <a:xfrm>
            <a:off x="3480350" y="5325083"/>
            <a:ext cx="28525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전원케이블이 전자칠판 하단중앙부분에 연결이 되는데 전자칠판과 연결되는 전원케이블을 힘껏 눌러 주세요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76C011-8957-DD93-C306-0217305A7750}"/>
              </a:ext>
            </a:extLst>
          </p:cNvPr>
          <p:cNvSpPr txBox="1"/>
          <p:nvPr/>
        </p:nvSpPr>
        <p:spPr>
          <a:xfrm>
            <a:off x="3429000" y="6976269"/>
            <a:ext cx="31229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전원케이블 바로 옆에 전원스위치가 있는데 눌린 위치가 </a:t>
            </a:r>
            <a:r>
              <a:rPr lang="en-US" altLang="ko-KR" sz="1600" dirty="0"/>
              <a:t>I </a:t>
            </a:r>
            <a:r>
              <a:rPr lang="ko-KR" altLang="en-US" sz="1600" dirty="0"/>
              <a:t>모양으로 눌러져 있는지 확인해 주세요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1F3A37B4-AED3-CA53-64CF-6639278D03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5" t="27421" r="1921" b="18998"/>
          <a:stretch/>
        </p:blipFill>
        <p:spPr>
          <a:xfrm>
            <a:off x="0" y="8805206"/>
            <a:ext cx="2982508" cy="222138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D58C50D-359C-49D8-B38C-BBF41653A6B8}"/>
              </a:ext>
            </a:extLst>
          </p:cNvPr>
          <p:cNvSpPr txBox="1"/>
          <p:nvPr/>
        </p:nvSpPr>
        <p:spPr>
          <a:xfrm>
            <a:off x="3480350" y="8787714"/>
            <a:ext cx="274982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위 순서대로 확인이 되셨다면 전자칠판 전면 우측하단 전원 스위치가 빨간 불이 들어왔는지 확인하시고 스위치를 눌러 전자칠판을 사용하시면 되겠습니다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58C5028-63AA-F98F-372D-7B435C40CF1A}"/>
              </a:ext>
            </a:extLst>
          </p:cNvPr>
          <p:cNvSpPr txBox="1"/>
          <p:nvPr/>
        </p:nvSpPr>
        <p:spPr>
          <a:xfrm>
            <a:off x="265041" y="11424284"/>
            <a:ext cx="6228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위 조치를 했음에도 전원이 들어오지 않는다면 연락주세요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E091AC-BF96-51E0-CAEC-77A33E63D114}"/>
              </a:ext>
            </a:extLst>
          </p:cNvPr>
          <p:cNvSpPr txBox="1"/>
          <p:nvPr/>
        </p:nvSpPr>
        <p:spPr>
          <a:xfrm>
            <a:off x="596348" y="1883712"/>
            <a:ext cx="5996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FF0000"/>
                </a:solidFill>
              </a:rPr>
              <a:t>* </a:t>
            </a:r>
            <a:r>
              <a:rPr lang="ko-KR" altLang="en-US" sz="1200" dirty="0">
                <a:solidFill>
                  <a:srgbClr val="FF0000"/>
                </a:solidFill>
              </a:rPr>
              <a:t>미세한 움직임으로도 코드가 느슨하게 빠지는 경우가 발생합니다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CA0206BA-B14D-4DCE-9526-4E2CE504F6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44" y="165272"/>
            <a:ext cx="1773430" cy="674745"/>
          </a:xfrm>
          <a:prstGeom prst="rect">
            <a:avLst/>
          </a:prstGeom>
        </p:spPr>
      </p:pic>
      <p:sp>
        <p:nvSpPr>
          <p:cNvPr id="4" name="타원 3">
            <a:extLst>
              <a:ext uri="{FF2B5EF4-FFF2-40B4-BE49-F238E27FC236}">
                <a16:creationId xmlns:a16="http://schemas.microsoft.com/office/drawing/2014/main" id="{5AE76A79-461F-4E10-888A-353DBE51CA4F}"/>
              </a:ext>
            </a:extLst>
          </p:cNvPr>
          <p:cNvSpPr/>
          <p:nvPr/>
        </p:nvSpPr>
        <p:spPr>
          <a:xfrm>
            <a:off x="1268183" y="6687904"/>
            <a:ext cx="325425" cy="31216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B71250FD-EBAF-492C-9A68-D9D9E20D809B}"/>
              </a:ext>
            </a:extLst>
          </p:cNvPr>
          <p:cNvSpPr/>
          <p:nvPr/>
        </p:nvSpPr>
        <p:spPr>
          <a:xfrm>
            <a:off x="1575978" y="6687904"/>
            <a:ext cx="325425" cy="31216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6AEF7E9A-619F-4548-A847-23F7DFD5E2ED}"/>
              </a:ext>
            </a:extLst>
          </p:cNvPr>
          <p:cNvSpPr/>
          <p:nvPr/>
        </p:nvSpPr>
        <p:spPr>
          <a:xfrm>
            <a:off x="784837" y="3087801"/>
            <a:ext cx="1108222" cy="1081322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2719FF6A-DCF1-492A-BF41-1E6E0D83F5F8}"/>
              </a:ext>
            </a:extLst>
          </p:cNvPr>
          <p:cNvSpPr/>
          <p:nvPr/>
        </p:nvSpPr>
        <p:spPr>
          <a:xfrm>
            <a:off x="265041" y="10071185"/>
            <a:ext cx="781695" cy="571572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339EB7DE-FDF1-4412-BE64-42B031E3549E}"/>
              </a:ext>
            </a:extLst>
          </p:cNvPr>
          <p:cNvSpPr/>
          <p:nvPr/>
        </p:nvSpPr>
        <p:spPr>
          <a:xfrm>
            <a:off x="309262" y="1027579"/>
            <a:ext cx="45719" cy="5232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164A495D-C2A5-4891-92D5-3E45AA9E3BB4}"/>
              </a:ext>
            </a:extLst>
          </p:cNvPr>
          <p:cNvCxnSpPr>
            <a:cxnSpLocks/>
          </p:cNvCxnSpPr>
          <p:nvPr/>
        </p:nvCxnSpPr>
        <p:spPr>
          <a:xfrm>
            <a:off x="1491254" y="7024284"/>
            <a:ext cx="1755361" cy="623957"/>
          </a:xfrm>
          <a:prstGeom prst="line">
            <a:avLst/>
          </a:prstGeom>
          <a:ln w="38100">
            <a:solidFill>
              <a:srgbClr val="CC7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CABF2549-29AC-45F5-B3B6-6E0A52531325}"/>
              </a:ext>
            </a:extLst>
          </p:cNvPr>
          <p:cNvCxnSpPr>
            <a:cxnSpLocks/>
          </p:cNvCxnSpPr>
          <p:nvPr/>
        </p:nvCxnSpPr>
        <p:spPr>
          <a:xfrm flipV="1">
            <a:off x="1893059" y="5725541"/>
            <a:ext cx="1388310" cy="949199"/>
          </a:xfrm>
          <a:prstGeom prst="line">
            <a:avLst/>
          </a:prstGeom>
          <a:ln w="38100">
            <a:solidFill>
              <a:srgbClr val="CC7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249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C3A86E-8D31-1C16-DBF3-489DBDD6A209}"/>
              </a:ext>
            </a:extLst>
          </p:cNvPr>
          <p:cNvSpPr txBox="1"/>
          <p:nvPr/>
        </p:nvSpPr>
        <p:spPr>
          <a:xfrm>
            <a:off x="352287" y="1027579"/>
            <a:ext cx="6665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2. </a:t>
            </a:r>
            <a:r>
              <a:rPr lang="ko-KR" altLang="en-US" sz="2800" b="1" dirty="0"/>
              <a:t>노트북 연결 시 화면이 안 나올 때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BCDADDC-9B3E-9C5D-EC2D-528E6D499E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01" t="24097" r="25789" b="26697"/>
          <a:stretch/>
        </p:blipFill>
        <p:spPr>
          <a:xfrm>
            <a:off x="3120214" y="1980361"/>
            <a:ext cx="1931471" cy="153565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7B7C057-45C7-5DF8-4E1D-BB9DAED736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0912" y="4540802"/>
            <a:ext cx="2994990" cy="292563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C0F3B124-60BE-91BC-8340-46B1C05D67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6" t="21774" r="19891" b="-879"/>
          <a:stretch/>
        </p:blipFill>
        <p:spPr>
          <a:xfrm rot="5400000">
            <a:off x="3241775" y="4488903"/>
            <a:ext cx="2959026" cy="303204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617D5534-F921-0966-07E4-728F1509F5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89" t="35487" r="2219" b="22722"/>
          <a:stretch/>
        </p:blipFill>
        <p:spPr>
          <a:xfrm>
            <a:off x="1048576" y="1985607"/>
            <a:ext cx="2052644" cy="15268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681721-A80C-B9C9-7732-27EE06F7369F}"/>
              </a:ext>
            </a:extLst>
          </p:cNvPr>
          <p:cNvSpPr txBox="1"/>
          <p:nvPr/>
        </p:nvSpPr>
        <p:spPr>
          <a:xfrm>
            <a:off x="532542" y="3534778"/>
            <a:ext cx="64869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rgbClr val="FF0000"/>
                </a:solidFill>
              </a:rPr>
              <a:t>안드로이드에서 </a:t>
            </a:r>
            <a:r>
              <a:rPr lang="en-US" altLang="ko-KR" sz="1200" dirty="0">
                <a:solidFill>
                  <a:srgbClr val="FF0000"/>
                </a:solidFill>
              </a:rPr>
              <a:t>PC</a:t>
            </a:r>
            <a:r>
              <a:rPr lang="ko-KR" altLang="en-US" sz="1200" dirty="0">
                <a:solidFill>
                  <a:srgbClr val="FF0000"/>
                </a:solidFill>
              </a:rPr>
              <a:t>로  연결하셨는데 이런 문구가 화면에 나타나시나요</a:t>
            </a:r>
            <a:r>
              <a:rPr lang="en-US" altLang="ko-KR" sz="1200" dirty="0">
                <a:solidFill>
                  <a:srgbClr val="FF0000"/>
                </a:solidFill>
              </a:rPr>
              <a:t>?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A2D1E2-BC4A-F280-BD85-4D3A9CEEAF57}"/>
              </a:ext>
            </a:extLst>
          </p:cNvPr>
          <p:cNvSpPr txBox="1"/>
          <p:nvPr/>
        </p:nvSpPr>
        <p:spPr>
          <a:xfrm>
            <a:off x="175589" y="4089082"/>
            <a:ext cx="4386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★ </a:t>
            </a:r>
            <a:r>
              <a:rPr lang="ko-KR" altLang="en-US" dirty="0">
                <a:latin typeface="+mj-ea"/>
                <a:ea typeface="+mj-ea"/>
              </a:rPr>
              <a:t>확인해 주세요</a:t>
            </a:r>
            <a:r>
              <a:rPr lang="en-US" altLang="ko-KR" dirty="0"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  <a:endParaRPr lang="ko-KR" altLang="en-US" dirty="0"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0D790D6E-498E-4E7B-9DD9-CC85E28885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44" y="165272"/>
            <a:ext cx="1773430" cy="674745"/>
          </a:xfrm>
          <a:prstGeom prst="rect">
            <a:avLst/>
          </a:prstGeom>
        </p:spPr>
      </p:pic>
      <p:sp>
        <p:nvSpPr>
          <p:cNvPr id="20" name="타원 19">
            <a:extLst>
              <a:ext uri="{FF2B5EF4-FFF2-40B4-BE49-F238E27FC236}">
                <a16:creationId xmlns:a16="http://schemas.microsoft.com/office/drawing/2014/main" id="{06D0384C-7E46-4FC3-89A3-67D904918C21}"/>
              </a:ext>
            </a:extLst>
          </p:cNvPr>
          <p:cNvSpPr/>
          <p:nvPr/>
        </p:nvSpPr>
        <p:spPr>
          <a:xfrm>
            <a:off x="1726093" y="5746425"/>
            <a:ext cx="697610" cy="759079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A17F51DF-4468-4E8B-8D99-BCE0D5095EE1}"/>
              </a:ext>
            </a:extLst>
          </p:cNvPr>
          <p:cNvSpPr/>
          <p:nvPr/>
        </p:nvSpPr>
        <p:spPr>
          <a:xfrm>
            <a:off x="1687058" y="6460058"/>
            <a:ext cx="697610" cy="759079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B31197AA-2C20-4FC2-8A82-894C1E64447C}"/>
              </a:ext>
            </a:extLst>
          </p:cNvPr>
          <p:cNvSpPr/>
          <p:nvPr/>
        </p:nvSpPr>
        <p:spPr>
          <a:xfrm>
            <a:off x="3816348" y="5693684"/>
            <a:ext cx="1098932" cy="109198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BAC1322-7F58-45A7-A5B9-2FF6024804A9}"/>
              </a:ext>
            </a:extLst>
          </p:cNvPr>
          <p:cNvSpPr/>
          <p:nvPr/>
        </p:nvSpPr>
        <p:spPr>
          <a:xfrm>
            <a:off x="309262" y="1027579"/>
            <a:ext cx="45719" cy="5232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138353A7-E215-42E9-8710-7DAD4DBB0FB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5" t="3175" r="3614" b="2982"/>
          <a:stretch/>
        </p:blipFill>
        <p:spPr>
          <a:xfrm>
            <a:off x="617135" y="8717090"/>
            <a:ext cx="2217915" cy="2526433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A6750457-63D9-4F4D-B24D-41F50EA7AE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240" y="8717089"/>
            <a:ext cx="2500483" cy="2526433"/>
          </a:xfrm>
          <a:prstGeom prst="rect">
            <a:avLst/>
          </a:prstGeom>
        </p:spPr>
      </p:pic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BB6C4A2A-20B1-46CC-8F5D-CB32D76FE5BE}"/>
              </a:ext>
            </a:extLst>
          </p:cNvPr>
          <p:cNvSpPr/>
          <p:nvPr/>
        </p:nvSpPr>
        <p:spPr>
          <a:xfrm>
            <a:off x="617135" y="10658978"/>
            <a:ext cx="1358396" cy="373627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5DA272FD-709A-49C9-A2E7-2116DA0B0A2F}"/>
              </a:ext>
            </a:extLst>
          </p:cNvPr>
          <p:cNvSpPr/>
          <p:nvPr/>
        </p:nvSpPr>
        <p:spPr>
          <a:xfrm>
            <a:off x="3586992" y="9489658"/>
            <a:ext cx="1729542" cy="391674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D84679-9037-4E89-8996-C1B958A6FF76}"/>
              </a:ext>
            </a:extLst>
          </p:cNvPr>
          <p:cNvSpPr txBox="1"/>
          <p:nvPr/>
        </p:nvSpPr>
        <p:spPr>
          <a:xfrm>
            <a:off x="352287" y="7507250"/>
            <a:ext cx="56540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일단 </a:t>
            </a:r>
            <a:r>
              <a:rPr lang="en-US" altLang="ko-KR" dirty="0"/>
              <a:t>, </a:t>
            </a:r>
            <a:r>
              <a:rPr lang="ko-KR" altLang="en-US" dirty="0"/>
              <a:t>케이블이 바르게 연결 되어있는지 확인해줍니다</a:t>
            </a:r>
            <a:endParaRPr lang="en-US" altLang="ko-KR" dirty="0"/>
          </a:p>
          <a:p>
            <a:br>
              <a:rPr lang="en-US" altLang="ko-KR" dirty="0"/>
            </a:br>
            <a:r>
              <a:rPr lang="en-US" altLang="ko-KR" sz="1400" dirty="0"/>
              <a:t> (</a:t>
            </a:r>
            <a:r>
              <a:rPr lang="ko-KR" altLang="en-US" sz="1400" dirty="0"/>
              <a:t>케이블을 뽑았다가 다시 연결해줍니다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E026FD-C4F9-48E2-8B44-5E01A4A52762}"/>
              </a:ext>
            </a:extLst>
          </p:cNvPr>
          <p:cNvSpPr txBox="1"/>
          <p:nvPr/>
        </p:nvSpPr>
        <p:spPr>
          <a:xfrm>
            <a:off x="134948" y="11300232"/>
            <a:ext cx="77760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바탕화면 </a:t>
            </a:r>
            <a:r>
              <a:rPr lang="en-US" altLang="ko-KR" sz="1600" dirty="0"/>
              <a:t>- </a:t>
            </a:r>
            <a:r>
              <a:rPr lang="ko-KR" altLang="en-US" sz="1600" dirty="0"/>
              <a:t>마우스 우 클릭</a:t>
            </a:r>
            <a:r>
              <a:rPr lang="en-US" altLang="ko-KR" sz="1600" dirty="0"/>
              <a:t> – </a:t>
            </a:r>
            <a:r>
              <a:rPr lang="ko-KR" altLang="en-US" sz="1600" dirty="0"/>
              <a:t>디스플레이 설정 </a:t>
            </a:r>
            <a:r>
              <a:rPr lang="en-US" altLang="ko-KR" sz="1600" dirty="0"/>
              <a:t>– </a:t>
            </a:r>
            <a:r>
              <a:rPr lang="ko-KR" altLang="en-US" sz="1600" dirty="0"/>
              <a:t>디스플레이 확장 → 복제</a:t>
            </a:r>
            <a:endParaRPr lang="en-US" altLang="ko-KR" sz="1600" dirty="0"/>
          </a:p>
          <a:p>
            <a:r>
              <a:rPr lang="en-US" altLang="ko-KR" sz="1600" dirty="0"/>
              <a:t> </a:t>
            </a:r>
          </a:p>
          <a:p>
            <a:r>
              <a:rPr lang="en-US" altLang="ko-KR" sz="1400" dirty="0"/>
              <a:t>(</a:t>
            </a:r>
            <a:r>
              <a:rPr lang="ko-KR" altLang="en-US" sz="1400" dirty="0"/>
              <a:t>위 과정을 진행해도 안될 시 다음 페이지를 참고해주세요</a:t>
            </a:r>
            <a:endParaRPr lang="en-US" altLang="ko-KR" sz="1400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695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872D99-5D8E-BDB8-87E6-BFE4AE80461A}"/>
              </a:ext>
            </a:extLst>
          </p:cNvPr>
          <p:cNvSpPr txBox="1"/>
          <p:nvPr/>
        </p:nvSpPr>
        <p:spPr>
          <a:xfrm>
            <a:off x="352287" y="1022410"/>
            <a:ext cx="6228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2-1.  3dp chip </a:t>
            </a:r>
            <a:r>
              <a:rPr lang="ko-KR" altLang="en-US" sz="2800" b="1" dirty="0"/>
              <a:t>드라이버 다운로드 방법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08CD08-65C2-4007-147F-E39917DC2639}"/>
              </a:ext>
            </a:extLst>
          </p:cNvPr>
          <p:cNvSpPr txBox="1"/>
          <p:nvPr/>
        </p:nvSpPr>
        <p:spPr>
          <a:xfrm>
            <a:off x="798783" y="2100631"/>
            <a:ext cx="6082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Batang" panose="02030600000101010101" pitchFamily="18" charset="-127"/>
                <a:ea typeface="Batang" panose="02030600000101010101" pitchFamily="18" charset="-127"/>
              </a:rPr>
              <a:t>★ </a:t>
            </a:r>
            <a:r>
              <a:rPr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네이버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검색창에서</a:t>
            </a:r>
            <a:r>
              <a:rPr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3dp chip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검색해주세요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E06725-8FAC-592A-1231-3C54EB4D8BAC}"/>
              </a:ext>
            </a:extLst>
          </p:cNvPr>
          <p:cNvSpPr txBox="1"/>
          <p:nvPr/>
        </p:nvSpPr>
        <p:spPr>
          <a:xfrm>
            <a:off x="3466548" y="2977372"/>
            <a:ext cx="3066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rgbClr val="FF0000"/>
                </a:solidFill>
              </a:rPr>
              <a:t>3dp chip </a:t>
            </a:r>
            <a:r>
              <a:rPr lang="ko-KR" altLang="en-US" sz="1600" dirty="0">
                <a:solidFill>
                  <a:srgbClr val="FF0000"/>
                </a:solidFill>
              </a:rPr>
              <a:t>최신버전 </a:t>
            </a:r>
            <a:r>
              <a:rPr lang="ko-KR" altLang="en-US" sz="1600" dirty="0"/>
              <a:t>다운로드 를 클릭해주세요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6EAF3D-0A18-1E1E-A4DD-3ABA5D2C1C7C}"/>
              </a:ext>
            </a:extLst>
          </p:cNvPr>
          <p:cNvSpPr txBox="1"/>
          <p:nvPr/>
        </p:nvSpPr>
        <p:spPr>
          <a:xfrm>
            <a:off x="3591917" y="4787110"/>
            <a:ext cx="3122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다음 화면에서 파란색 글씨 </a:t>
            </a:r>
            <a:r>
              <a:rPr lang="ko-KR" altLang="en-US" sz="1600" dirty="0">
                <a:solidFill>
                  <a:srgbClr val="FF0000"/>
                </a:solidFill>
              </a:rPr>
              <a:t>최신버전 다운로드</a:t>
            </a:r>
            <a:r>
              <a:rPr lang="ko-KR" altLang="en-US" sz="1600" dirty="0"/>
              <a:t>를 클릭해주세요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9EB36D65-3DBB-6382-BEE0-D80EF0ED62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2"/>
          <a:stretch/>
        </p:blipFill>
        <p:spPr>
          <a:xfrm>
            <a:off x="0" y="2810841"/>
            <a:ext cx="3113484" cy="1477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30AAFAA7-8033-57BB-E47B-816A64328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" y="4921617"/>
            <a:ext cx="3222007" cy="12755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6AA8212-0728-C42C-ECD3-F1BEF5E7AF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"/>
          <a:stretch/>
        </p:blipFill>
        <p:spPr>
          <a:xfrm>
            <a:off x="0" y="6731539"/>
            <a:ext cx="3429000" cy="15839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B03E396-6B69-7D02-CB2A-E1BC8B26D91F}"/>
              </a:ext>
            </a:extLst>
          </p:cNvPr>
          <p:cNvSpPr txBox="1"/>
          <p:nvPr/>
        </p:nvSpPr>
        <p:spPr>
          <a:xfrm>
            <a:off x="3651014" y="7030593"/>
            <a:ext cx="32855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모니터 우측 상단에 다운로드 받고 있는 창이 보이실 겁니다</a:t>
            </a:r>
            <a:r>
              <a:rPr lang="en-US" altLang="ko-KR" sz="1600" dirty="0"/>
              <a:t>.</a:t>
            </a:r>
          </a:p>
          <a:p>
            <a:r>
              <a:rPr lang="ko-KR" altLang="en-US" sz="1600" dirty="0"/>
              <a:t>다운로드 완료 후</a:t>
            </a: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파일열기</a:t>
            </a:r>
            <a:r>
              <a:rPr lang="ko-KR" altLang="en-US" sz="1600" dirty="0"/>
              <a:t>를 클릭해주세요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8642164A-32B9-6D5D-9E3B-1E07B2885DE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" r="16366" b="18768"/>
          <a:stretch/>
        </p:blipFill>
        <p:spPr>
          <a:xfrm>
            <a:off x="12207" y="8631539"/>
            <a:ext cx="3497236" cy="29046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981E89F-3DEA-DF86-3E17-FAFE592B628C}"/>
              </a:ext>
            </a:extLst>
          </p:cNvPr>
          <p:cNvSpPr txBox="1"/>
          <p:nvPr/>
        </p:nvSpPr>
        <p:spPr>
          <a:xfrm>
            <a:off x="3654771" y="9214628"/>
            <a:ext cx="31910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A/S</a:t>
            </a:r>
            <a:r>
              <a:rPr lang="ko-KR" altLang="en-US" sz="1600" dirty="0"/>
              <a:t> 관련 문의주시는 </a:t>
            </a:r>
            <a:r>
              <a:rPr lang="en-US" altLang="ko-KR" sz="1600" dirty="0"/>
              <a:t>PC </a:t>
            </a:r>
            <a:r>
              <a:rPr lang="ko-KR" altLang="en-US" sz="1600" dirty="0"/>
              <a:t>가 대부분 그래픽카드 드라이버에 느낌표가 표시됩니다</a:t>
            </a:r>
            <a:r>
              <a:rPr lang="en-US" altLang="ko-KR" sz="1600" dirty="0"/>
              <a:t>.</a:t>
            </a:r>
            <a:r>
              <a:rPr lang="ko-KR" altLang="en-US" sz="1600" dirty="0"/>
              <a:t>필요시 드라이버를 </a:t>
            </a:r>
            <a:endParaRPr lang="en-US" altLang="ko-KR" sz="1600" dirty="0"/>
          </a:p>
          <a:p>
            <a:r>
              <a:rPr lang="ko-KR" altLang="en-US" sz="1600" dirty="0"/>
              <a:t>다운로드 후 시스템을 </a:t>
            </a:r>
            <a:endParaRPr lang="en-US" altLang="ko-KR" sz="1600" dirty="0"/>
          </a:p>
          <a:p>
            <a:r>
              <a:rPr lang="ko-KR" altLang="en-US" sz="1600" dirty="0">
                <a:solidFill>
                  <a:srgbClr val="FF0000"/>
                </a:solidFill>
              </a:rPr>
              <a:t>재 부팅</a:t>
            </a:r>
            <a:r>
              <a:rPr lang="ko-KR" altLang="en-US" sz="1600" dirty="0"/>
              <a:t>해주시면 됩니다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8BA6229C-49E9-4D43-B1FB-DE8027C344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44" y="165272"/>
            <a:ext cx="1773430" cy="674745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69A7B764-AC75-4283-8EF2-8058BC5F6BBD}"/>
              </a:ext>
            </a:extLst>
          </p:cNvPr>
          <p:cNvSpPr/>
          <p:nvPr/>
        </p:nvSpPr>
        <p:spPr>
          <a:xfrm>
            <a:off x="12207" y="4015895"/>
            <a:ext cx="3338210" cy="305400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5552E36-C15D-4CF3-B75B-DA4BEC25E366}"/>
              </a:ext>
            </a:extLst>
          </p:cNvPr>
          <p:cNvSpPr/>
          <p:nvPr/>
        </p:nvSpPr>
        <p:spPr>
          <a:xfrm>
            <a:off x="1013699" y="5828730"/>
            <a:ext cx="2252386" cy="279227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E161CF6-578F-4C32-AA63-035554A8DAF7}"/>
              </a:ext>
            </a:extLst>
          </p:cNvPr>
          <p:cNvSpPr/>
          <p:nvPr/>
        </p:nvSpPr>
        <p:spPr>
          <a:xfrm>
            <a:off x="265738" y="7434273"/>
            <a:ext cx="2831148" cy="662091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FCE73570-FB28-411F-B3BB-D6D556A35BAA}"/>
              </a:ext>
            </a:extLst>
          </p:cNvPr>
          <p:cNvSpPr/>
          <p:nvPr/>
        </p:nvSpPr>
        <p:spPr>
          <a:xfrm>
            <a:off x="12207" y="9958052"/>
            <a:ext cx="3228324" cy="411481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BAEEB139-D43F-4ACB-B512-CC64398BB7B1}"/>
              </a:ext>
            </a:extLst>
          </p:cNvPr>
          <p:cNvSpPr/>
          <p:nvPr/>
        </p:nvSpPr>
        <p:spPr>
          <a:xfrm>
            <a:off x="309262" y="1027579"/>
            <a:ext cx="45719" cy="5232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64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ACEE0776-EFC4-25FA-2B7B-B9EEED9362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8" r="32948"/>
          <a:stretch/>
        </p:blipFill>
        <p:spPr>
          <a:xfrm>
            <a:off x="312421" y="8759263"/>
            <a:ext cx="3387162" cy="3054832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3B9601C-BC95-D7F4-00FF-86BAD6A84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78" y="5992680"/>
            <a:ext cx="3387162" cy="245917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E8FEB5-73D4-EDAD-56FB-F7FC9BBFD081}"/>
              </a:ext>
            </a:extLst>
          </p:cNvPr>
          <p:cNvSpPr txBox="1"/>
          <p:nvPr/>
        </p:nvSpPr>
        <p:spPr>
          <a:xfrm>
            <a:off x="337297" y="1032552"/>
            <a:ext cx="6082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3. </a:t>
            </a:r>
            <a:r>
              <a:rPr lang="ko-KR" altLang="en-US" sz="2800" b="1" dirty="0"/>
              <a:t>전자칠판 터치가 </a:t>
            </a:r>
            <a:r>
              <a:rPr lang="ko-KR" altLang="en-US" sz="2800" b="1" dirty="0" err="1"/>
              <a:t>끊길때</a:t>
            </a:r>
            <a:endParaRPr lang="ko-KR" alt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7152C5-DF0D-A995-2089-CEF41D236AD2}"/>
              </a:ext>
            </a:extLst>
          </p:cNvPr>
          <p:cNvSpPr txBox="1"/>
          <p:nvPr/>
        </p:nvSpPr>
        <p:spPr>
          <a:xfrm>
            <a:off x="270910" y="1740548"/>
            <a:ext cx="5274365" cy="374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★</a:t>
            </a:r>
            <a:r>
              <a:rPr lang="ko-KR" altLang="en-US" dirty="0"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  <a:r>
              <a:rPr lang="en-US" altLang="ko-KR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pc </a:t>
            </a:r>
            <a:r>
              <a:rPr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연결없이 전자칠판 터치가 안될 때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9525D74-9D20-B34A-3A7D-A521458467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" t="13402" r="-1050" b="22565"/>
          <a:stretch/>
        </p:blipFill>
        <p:spPr>
          <a:xfrm rot="5400000">
            <a:off x="-35043" y="2441296"/>
            <a:ext cx="3479428" cy="28792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B80CC3D-32E2-867E-CA80-07E6A0DBACE4}"/>
              </a:ext>
            </a:extLst>
          </p:cNvPr>
          <p:cNvSpPr txBox="1"/>
          <p:nvPr/>
        </p:nvSpPr>
        <p:spPr>
          <a:xfrm>
            <a:off x="3784089" y="3335961"/>
            <a:ext cx="27021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리모컨 을 전자칠판</a:t>
            </a:r>
            <a:br>
              <a:rPr lang="en-US" altLang="ko-KR" sz="1600" dirty="0"/>
            </a:br>
            <a:r>
              <a:rPr lang="ko-KR" altLang="en-US" sz="1600" dirty="0"/>
              <a:t>우측 하단 전원스위치 </a:t>
            </a:r>
            <a:br>
              <a:rPr lang="en-US" altLang="ko-KR" sz="1600" dirty="0"/>
            </a:br>
            <a:r>
              <a:rPr lang="ko-KR" altLang="en-US" sz="1600" dirty="0"/>
              <a:t>쪽을 향해주시고 </a:t>
            </a:r>
            <a:endParaRPr lang="en-US" altLang="ko-KR" sz="1600" dirty="0"/>
          </a:p>
          <a:p>
            <a:r>
              <a:rPr lang="ko-KR" altLang="en-US" sz="1600" dirty="0"/>
              <a:t> </a:t>
            </a:r>
            <a:r>
              <a:rPr lang="en-US" altLang="ko-KR" sz="1600" dirty="0">
                <a:solidFill>
                  <a:srgbClr val="FF0000"/>
                </a:solidFill>
              </a:rPr>
              <a:t>INPUT</a:t>
            </a:r>
            <a:r>
              <a:rPr lang="ko-KR" altLang="en-US" sz="1600" dirty="0"/>
              <a:t>버튼을 누른 후</a:t>
            </a:r>
            <a:endParaRPr lang="en-US" altLang="ko-KR" sz="1600" dirty="0"/>
          </a:p>
          <a:p>
            <a:r>
              <a:rPr lang="ko-KR" altLang="en-US" sz="1600" dirty="0"/>
              <a:t> </a:t>
            </a:r>
            <a:r>
              <a:rPr lang="en-US" altLang="ko-KR" sz="1600" dirty="0">
                <a:solidFill>
                  <a:srgbClr val="FF0000"/>
                </a:solidFill>
              </a:rPr>
              <a:t>1,3,7,9</a:t>
            </a:r>
            <a:r>
              <a:rPr lang="en-US" altLang="ko-KR" sz="1600" dirty="0"/>
              <a:t> </a:t>
            </a:r>
            <a:r>
              <a:rPr lang="ko-KR" altLang="en-US" sz="1600" dirty="0"/>
              <a:t>를 눌러주세요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6F7D52-EF68-2FFB-EE1A-3925F9E70689}"/>
              </a:ext>
            </a:extLst>
          </p:cNvPr>
          <p:cNvSpPr txBox="1"/>
          <p:nvPr/>
        </p:nvSpPr>
        <p:spPr>
          <a:xfrm>
            <a:off x="3811110" y="6833925"/>
            <a:ext cx="2718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다음 전자칠판 화면 에서 </a:t>
            </a:r>
            <a:r>
              <a:rPr lang="en-US" altLang="ko-KR" b="1" u="sng" dirty="0"/>
              <a:t>Touch Panel Tools </a:t>
            </a:r>
            <a:r>
              <a:rPr lang="ko-KR" altLang="en-US" dirty="0"/>
              <a:t>를 클릭하세요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518BAFE-4D48-DF2F-811A-B77918112F4B}"/>
              </a:ext>
            </a:extLst>
          </p:cNvPr>
          <p:cNvSpPr txBox="1"/>
          <p:nvPr/>
        </p:nvSpPr>
        <p:spPr>
          <a:xfrm>
            <a:off x="3991985" y="9371940"/>
            <a:ext cx="20739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보이시는 화면에서 </a:t>
            </a:r>
            <a:r>
              <a:rPr lang="en-US" altLang="ko-KR" dirty="0">
                <a:solidFill>
                  <a:srgbClr val="FF0000"/>
                </a:solidFill>
              </a:rPr>
              <a:t>CALIBRATE</a:t>
            </a:r>
            <a:r>
              <a:rPr lang="en-US" altLang="ko-KR" dirty="0"/>
              <a:t> </a:t>
            </a:r>
            <a:r>
              <a:rPr lang="ko-KR" altLang="en-US" dirty="0"/>
              <a:t>를 진행하셔도 되고</a:t>
            </a:r>
            <a:r>
              <a:rPr lang="en-US" altLang="ko-KR" dirty="0"/>
              <a:t>,</a:t>
            </a:r>
            <a:r>
              <a:rPr lang="ko-KR" altLang="en-US" dirty="0"/>
              <a:t>맨 하단에 </a:t>
            </a:r>
            <a:r>
              <a:rPr lang="en-US" altLang="ko-KR" dirty="0">
                <a:solidFill>
                  <a:srgbClr val="FF0000"/>
                </a:solidFill>
              </a:rPr>
              <a:t>RESET</a:t>
            </a:r>
            <a:r>
              <a:rPr lang="ko-KR" altLang="en-US" dirty="0"/>
              <a:t> 을 누르셔도 터치포인트가 조정 설정됩니다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68E056D5-D492-D623-651D-29D304214DAC}"/>
              </a:ext>
            </a:extLst>
          </p:cNvPr>
          <p:cNvSpPr/>
          <p:nvPr/>
        </p:nvSpPr>
        <p:spPr>
          <a:xfrm>
            <a:off x="647626" y="6720758"/>
            <a:ext cx="2042181" cy="521499"/>
          </a:xfrm>
          <a:prstGeom prst="ellipse">
            <a:avLst/>
          </a:prstGeom>
          <a:noFill/>
          <a:ln w="38100">
            <a:solidFill>
              <a:srgbClr val="ED7D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00E8CEA3-5400-44D9-85F1-6AD8478E78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44" y="165272"/>
            <a:ext cx="1773430" cy="674745"/>
          </a:xfrm>
          <a:prstGeom prst="rect">
            <a:avLst/>
          </a:prstGeom>
        </p:spPr>
      </p:pic>
      <p:sp>
        <p:nvSpPr>
          <p:cNvPr id="3" name="타원 2">
            <a:extLst>
              <a:ext uri="{FF2B5EF4-FFF2-40B4-BE49-F238E27FC236}">
                <a16:creationId xmlns:a16="http://schemas.microsoft.com/office/drawing/2014/main" id="{1C797D4B-6E09-48A9-83E9-CE5738E16E91}"/>
              </a:ext>
            </a:extLst>
          </p:cNvPr>
          <p:cNvSpPr/>
          <p:nvPr/>
        </p:nvSpPr>
        <p:spPr>
          <a:xfrm>
            <a:off x="647627" y="2661983"/>
            <a:ext cx="2260466" cy="1571676"/>
          </a:xfrm>
          <a:prstGeom prst="ellipse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DCC90DA1-2467-44A0-959B-07B80B3E57E9}"/>
              </a:ext>
            </a:extLst>
          </p:cNvPr>
          <p:cNvSpPr/>
          <p:nvPr/>
        </p:nvSpPr>
        <p:spPr>
          <a:xfrm>
            <a:off x="571157" y="4157236"/>
            <a:ext cx="800628" cy="378522"/>
          </a:xfrm>
          <a:prstGeom prst="ellipse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8A45B8-445C-41F5-B447-51CE7EF3EE0C}"/>
              </a:ext>
            </a:extLst>
          </p:cNvPr>
          <p:cNvSpPr txBox="1"/>
          <p:nvPr/>
        </p:nvSpPr>
        <p:spPr>
          <a:xfrm>
            <a:off x="3767631" y="4764348"/>
            <a:ext cx="2900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rgbClr val="FF0000"/>
                </a:solidFill>
              </a:rPr>
              <a:t>이때</a:t>
            </a:r>
            <a:r>
              <a:rPr lang="en-US" altLang="ko-KR" sz="1200" dirty="0">
                <a:solidFill>
                  <a:srgbClr val="FF0000"/>
                </a:solidFill>
              </a:rPr>
              <a:t>,</a:t>
            </a:r>
            <a:r>
              <a:rPr lang="ko-KR" altLang="en-US" sz="1200" dirty="0">
                <a:solidFill>
                  <a:srgbClr val="FF0000"/>
                </a:solidFill>
              </a:rPr>
              <a:t>동시에 누르고 있을 필요 없이 </a:t>
            </a:r>
            <a:r>
              <a:rPr lang="en-US" altLang="ko-KR" sz="1200" dirty="0">
                <a:solidFill>
                  <a:srgbClr val="FF0000"/>
                </a:solidFill>
              </a:rPr>
              <a:t>input</a:t>
            </a:r>
            <a:r>
              <a:rPr lang="ko-KR" altLang="en-US" sz="1200" dirty="0">
                <a:solidFill>
                  <a:srgbClr val="FF0000"/>
                </a:solidFill>
              </a:rPr>
              <a:t>부터 차례대로 누르고 때면 됩니다</a:t>
            </a:r>
            <a:r>
              <a:rPr lang="en-US" altLang="ko-KR" sz="1200" dirty="0">
                <a:solidFill>
                  <a:srgbClr val="FF0000"/>
                </a:solidFill>
              </a:rPr>
              <a:t>.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79F914A9-BDA1-429B-889D-D3EC284F6EC5}"/>
              </a:ext>
            </a:extLst>
          </p:cNvPr>
          <p:cNvSpPr/>
          <p:nvPr/>
        </p:nvSpPr>
        <p:spPr>
          <a:xfrm>
            <a:off x="792089" y="10694740"/>
            <a:ext cx="721918" cy="263070"/>
          </a:xfrm>
          <a:prstGeom prst="ellipse">
            <a:avLst/>
          </a:prstGeom>
          <a:noFill/>
          <a:ln w="38100">
            <a:solidFill>
              <a:srgbClr val="ED7D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03BE1197-92D4-4E68-9AEE-A82B535EA194}"/>
              </a:ext>
            </a:extLst>
          </p:cNvPr>
          <p:cNvSpPr/>
          <p:nvPr/>
        </p:nvSpPr>
        <p:spPr>
          <a:xfrm>
            <a:off x="2332816" y="11403265"/>
            <a:ext cx="811486" cy="410829"/>
          </a:xfrm>
          <a:prstGeom prst="ellipse">
            <a:avLst/>
          </a:prstGeom>
          <a:noFill/>
          <a:ln w="38100">
            <a:solidFill>
              <a:srgbClr val="ED7D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4B09EA60-B378-4EF0-83EB-27E1FA438A1B}"/>
              </a:ext>
            </a:extLst>
          </p:cNvPr>
          <p:cNvSpPr/>
          <p:nvPr/>
        </p:nvSpPr>
        <p:spPr>
          <a:xfrm>
            <a:off x="309262" y="1027579"/>
            <a:ext cx="45719" cy="5232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282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6A78C3-A788-C70F-9C7A-175E8EBEE9A1}"/>
              </a:ext>
            </a:extLst>
          </p:cNvPr>
          <p:cNvSpPr txBox="1"/>
          <p:nvPr/>
        </p:nvSpPr>
        <p:spPr>
          <a:xfrm>
            <a:off x="318052" y="1112954"/>
            <a:ext cx="6539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3-1</a:t>
            </a:r>
            <a:r>
              <a:rPr lang="en-US" altLang="ko-KR" sz="2800" dirty="0"/>
              <a:t>. </a:t>
            </a:r>
            <a:r>
              <a:rPr lang="en-US" altLang="ko-KR" sz="2800" b="1" dirty="0"/>
              <a:t>PC</a:t>
            </a:r>
            <a:r>
              <a:rPr lang="ko-KR" altLang="en-US" sz="2800" b="1" dirty="0"/>
              <a:t> 연결 시 터치가 안되는 경우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E84C5D8-1600-5828-79C9-61EEB00800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6" r="19574"/>
          <a:stretch/>
        </p:blipFill>
        <p:spPr>
          <a:xfrm rot="5400000">
            <a:off x="474817" y="2124338"/>
            <a:ext cx="2860524" cy="317405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67C6C38-11A2-9A5C-AF8D-5A976BE8DD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8" r="8625"/>
          <a:stretch/>
        </p:blipFill>
        <p:spPr>
          <a:xfrm rot="5400000">
            <a:off x="301192" y="6462633"/>
            <a:ext cx="3207895" cy="31741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B06418-69D4-E069-EC53-7580A52D1D73}"/>
              </a:ext>
            </a:extLst>
          </p:cNvPr>
          <p:cNvSpPr txBox="1"/>
          <p:nvPr/>
        </p:nvSpPr>
        <p:spPr>
          <a:xfrm>
            <a:off x="288070" y="1877978"/>
            <a:ext cx="5844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★</a:t>
            </a:r>
            <a:r>
              <a:rPr lang="ko-KR" altLang="en-US" sz="1400" dirty="0"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  <a:r>
              <a:rPr lang="ko-KR" altLang="en-US" sz="14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먼저 확인해 주세요</a:t>
            </a:r>
            <a:r>
              <a:rPr lang="en-US" altLang="ko-KR" sz="1400" dirty="0">
                <a:latin typeface="Batang" panose="02030600000101010101" pitchFamily="18" charset="-127"/>
                <a:ea typeface="Batang" panose="02030600000101010101" pitchFamily="18" charset="-127"/>
              </a:rPr>
              <a:t>.</a:t>
            </a:r>
            <a:endParaRPr lang="ko-KR" alt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276756-C620-6EAD-D948-4EA6308F0304}"/>
              </a:ext>
            </a:extLst>
          </p:cNvPr>
          <p:cNvSpPr txBox="1"/>
          <p:nvPr/>
        </p:nvSpPr>
        <p:spPr>
          <a:xfrm>
            <a:off x="3903499" y="3169845"/>
            <a:ext cx="2321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전자칠판 우측 뒷부분에 </a:t>
            </a:r>
            <a:r>
              <a:rPr lang="en-US" altLang="ko-KR" sz="1600" b="1" u="sng" dirty="0"/>
              <a:t>Touch </a:t>
            </a:r>
            <a:r>
              <a:rPr lang="ko-KR" altLang="en-US" sz="1600" b="1" u="sng" dirty="0"/>
              <a:t>케이블</a:t>
            </a:r>
            <a:r>
              <a:rPr lang="ko-KR" altLang="en-US" sz="1600" dirty="0"/>
              <a:t>을 뺏다가 다시 접속해 주세요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7D0069-DF7B-8833-2E08-89434EC859D5}"/>
              </a:ext>
            </a:extLst>
          </p:cNvPr>
          <p:cNvSpPr txBox="1"/>
          <p:nvPr/>
        </p:nvSpPr>
        <p:spPr>
          <a:xfrm>
            <a:off x="4043936" y="6668639"/>
            <a:ext cx="21812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노트북 </a:t>
            </a:r>
            <a:r>
              <a:rPr lang="en-US" altLang="ko-KR" sz="1600" dirty="0"/>
              <a:t>or </a:t>
            </a:r>
            <a:r>
              <a:rPr lang="ko-KR" altLang="en-US" sz="1600" dirty="0"/>
              <a:t>데스크탑에 연결된 </a:t>
            </a:r>
            <a:r>
              <a:rPr lang="en-US" altLang="ko-KR" sz="1600" b="1" u="sng" dirty="0" err="1"/>
              <a:t>usb</a:t>
            </a:r>
            <a:r>
              <a:rPr lang="en-US" altLang="ko-KR" sz="1600" b="1" u="sng" dirty="0"/>
              <a:t> </a:t>
            </a:r>
            <a:r>
              <a:rPr lang="ko-KR" altLang="en-US" sz="1600" b="1" u="sng" dirty="0"/>
              <a:t>케이블을 </a:t>
            </a:r>
            <a:r>
              <a:rPr lang="ko-KR" altLang="en-US" sz="1600" dirty="0"/>
              <a:t>뺏다가 다시 접속해 주세요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A41A2E-6C40-EE85-7747-123844D29F5C}"/>
              </a:ext>
            </a:extLst>
          </p:cNvPr>
          <p:cNvSpPr txBox="1"/>
          <p:nvPr/>
        </p:nvSpPr>
        <p:spPr>
          <a:xfrm>
            <a:off x="380999" y="10737945"/>
            <a:ext cx="5844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* </a:t>
            </a:r>
            <a:r>
              <a:rPr lang="ko-KR" altLang="en-US" sz="1400" dirty="0"/>
              <a:t>노트북 </a:t>
            </a:r>
            <a:r>
              <a:rPr lang="en-US" altLang="ko-KR" sz="1400" dirty="0"/>
              <a:t>or </a:t>
            </a:r>
            <a:r>
              <a:rPr lang="ko-KR" altLang="en-US" sz="1400" dirty="0"/>
              <a:t>데스크탑 운영체계가 윈도우 </a:t>
            </a:r>
            <a:r>
              <a:rPr lang="en-US" altLang="ko-KR" sz="1400" dirty="0"/>
              <a:t>7 </a:t>
            </a:r>
            <a:r>
              <a:rPr lang="ko-KR" altLang="en-US" sz="1400" dirty="0"/>
              <a:t>일 경우 윈도우 체계에서 지원되지 않을 수도 있음</a:t>
            </a:r>
            <a:r>
              <a:rPr lang="en-US" altLang="ko-KR" sz="1400" dirty="0"/>
              <a:t>.(</a:t>
            </a:r>
            <a:r>
              <a:rPr lang="ko-KR" altLang="en-US" sz="1400" dirty="0">
                <a:solidFill>
                  <a:srgbClr val="FF0000"/>
                </a:solidFill>
              </a:rPr>
              <a:t>윈도우 </a:t>
            </a:r>
            <a:r>
              <a:rPr lang="en-US" altLang="ko-KR" sz="1400" dirty="0">
                <a:solidFill>
                  <a:srgbClr val="FF0000"/>
                </a:solidFill>
              </a:rPr>
              <a:t>10</a:t>
            </a:r>
            <a:r>
              <a:rPr lang="ko-KR" altLang="en-US" sz="1400" dirty="0">
                <a:solidFill>
                  <a:srgbClr val="FF0000"/>
                </a:solidFill>
              </a:rPr>
              <a:t>이상 권장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8EA3C7-1E5B-4737-261E-C4914913BD4C}"/>
              </a:ext>
            </a:extLst>
          </p:cNvPr>
          <p:cNvSpPr txBox="1"/>
          <p:nvPr/>
        </p:nvSpPr>
        <p:spPr>
          <a:xfrm>
            <a:off x="380999" y="10163120"/>
            <a:ext cx="6414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* </a:t>
            </a:r>
            <a:r>
              <a:rPr lang="ko-KR" altLang="en-US" sz="1400" dirty="0"/>
              <a:t>정상적으로 연결이 되었는데 터치가 안될 경우 케이블을 구매 후 교체하셔야 합니다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219BA46-2140-4C2B-8FDE-390377656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44" y="165272"/>
            <a:ext cx="1773430" cy="674745"/>
          </a:xfrm>
          <a:prstGeom prst="rect">
            <a:avLst/>
          </a:prstGeom>
        </p:spPr>
      </p:pic>
      <p:sp>
        <p:nvSpPr>
          <p:cNvPr id="13" name="타원 12">
            <a:extLst>
              <a:ext uri="{FF2B5EF4-FFF2-40B4-BE49-F238E27FC236}">
                <a16:creationId xmlns:a16="http://schemas.microsoft.com/office/drawing/2014/main" id="{D7C1BECA-F17F-4222-85E5-B16C0FBEDCAC}"/>
              </a:ext>
            </a:extLst>
          </p:cNvPr>
          <p:cNvSpPr/>
          <p:nvPr/>
        </p:nvSpPr>
        <p:spPr>
          <a:xfrm>
            <a:off x="1113650" y="2367838"/>
            <a:ext cx="851390" cy="897496"/>
          </a:xfrm>
          <a:prstGeom prst="ellipse">
            <a:avLst/>
          </a:prstGeom>
          <a:noFill/>
          <a:ln w="38100">
            <a:solidFill>
              <a:srgbClr val="ED7D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60450860-E19A-4B29-93FC-C6B0FC41CD96}"/>
              </a:ext>
            </a:extLst>
          </p:cNvPr>
          <p:cNvSpPr/>
          <p:nvPr/>
        </p:nvSpPr>
        <p:spPr>
          <a:xfrm>
            <a:off x="947430" y="7687080"/>
            <a:ext cx="1121213" cy="897496"/>
          </a:xfrm>
          <a:prstGeom prst="ellipse">
            <a:avLst/>
          </a:prstGeom>
          <a:noFill/>
          <a:ln w="38100">
            <a:solidFill>
              <a:srgbClr val="ED7D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70F81E3-BD8F-4BAB-B418-FAE0D9EA7F8D}"/>
              </a:ext>
            </a:extLst>
          </p:cNvPr>
          <p:cNvSpPr/>
          <p:nvPr/>
        </p:nvSpPr>
        <p:spPr>
          <a:xfrm>
            <a:off x="309262" y="1027579"/>
            <a:ext cx="45719" cy="5232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39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A25D7BAB-52B7-382B-2EBF-33C636763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11" y="4350034"/>
            <a:ext cx="3182526" cy="254048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FF6154C-111F-6AA4-288F-5EDD3DFA8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85" y="8120672"/>
            <a:ext cx="3182526" cy="26819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87D016-2ED6-53E3-1803-E5B4F3D3DDF5}"/>
              </a:ext>
            </a:extLst>
          </p:cNvPr>
          <p:cNvSpPr txBox="1"/>
          <p:nvPr/>
        </p:nvSpPr>
        <p:spPr>
          <a:xfrm>
            <a:off x="308697" y="1056798"/>
            <a:ext cx="52668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4. </a:t>
            </a:r>
            <a:r>
              <a:rPr lang="ko-KR" altLang="en-US" sz="2800" b="1" dirty="0"/>
              <a:t>캡쳐 프로그램 사용 시 </a:t>
            </a:r>
            <a:endParaRPr lang="en-US" altLang="ko-KR" sz="2800" b="1" dirty="0"/>
          </a:p>
          <a:p>
            <a:r>
              <a:rPr lang="ko-KR" altLang="en-US" sz="2800" b="1" dirty="0"/>
              <a:t>    판서내용이 기록되지 않을 때</a:t>
            </a:r>
            <a:r>
              <a:rPr lang="en-US" altLang="ko-KR" sz="2800" b="1" dirty="0"/>
              <a:t>                              </a:t>
            </a:r>
          </a:p>
          <a:p>
            <a:r>
              <a:rPr lang="en-US" altLang="ko-KR" sz="2800" b="1" dirty="0"/>
              <a:t>    </a:t>
            </a:r>
            <a:endParaRPr lang="ko-KR" altLang="en-US" sz="2800" b="1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779F8E4-BADB-E417-B18B-0A5E6BD0E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98694" y="-31807"/>
            <a:ext cx="5817775" cy="62828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5EDE740-E4F0-9D98-BFD5-7C8072AA3742}"/>
              </a:ext>
            </a:extLst>
          </p:cNvPr>
          <p:cNvSpPr txBox="1"/>
          <p:nvPr/>
        </p:nvSpPr>
        <p:spPr>
          <a:xfrm>
            <a:off x="1965421" y="3343028"/>
            <a:ext cx="2594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윈도우 캡쳐 영상녹화 실행</a:t>
            </a:r>
            <a:r>
              <a:rPr lang="en-US" altLang="ko-KR" sz="1400" dirty="0"/>
              <a:t>  </a:t>
            </a:r>
            <a:r>
              <a:rPr lang="ko-KR" altLang="en-US" sz="1400" dirty="0"/>
              <a:t>후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62F83A-5B31-6269-B776-A20576878B94}"/>
              </a:ext>
            </a:extLst>
          </p:cNvPr>
          <p:cNvSpPr txBox="1"/>
          <p:nvPr/>
        </p:nvSpPr>
        <p:spPr>
          <a:xfrm>
            <a:off x="7566142" y="5096776"/>
            <a:ext cx="31574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사이드바 주석 펜 사용시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376C44-C394-C639-0D92-33CE2271373B}"/>
              </a:ext>
            </a:extLst>
          </p:cNvPr>
          <p:cNvSpPr txBox="1"/>
          <p:nvPr/>
        </p:nvSpPr>
        <p:spPr>
          <a:xfrm>
            <a:off x="3380320" y="8120673"/>
            <a:ext cx="3472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노트프로그램 안에 주석 펜을 사용하시면 </a:t>
            </a:r>
            <a:r>
              <a:rPr lang="ko-KR" altLang="en-US" sz="1400" b="1" u="sng" dirty="0"/>
              <a:t>두 화면 모두</a:t>
            </a:r>
            <a:r>
              <a:rPr lang="ko-KR" altLang="en-US" sz="1400" dirty="0"/>
              <a:t>에 기록이 남게 되며</a:t>
            </a:r>
            <a:r>
              <a:rPr lang="en-US" altLang="ko-KR" sz="1400" dirty="0"/>
              <a:t>, </a:t>
            </a:r>
            <a:r>
              <a:rPr lang="ko-KR" altLang="en-US" sz="1400" dirty="0"/>
              <a:t>녹화 기록에도 남게 됩니다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342A9290-31D2-47EB-FE09-E9C1A2463A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105" y="2389751"/>
            <a:ext cx="2072575" cy="8489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40AEED2-E411-8932-1D90-E6496E0AF788}"/>
              </a:ext>
            </a:extLst>
          </p:cNvPr>
          <p:cNvSpPr txBox="1"/>
          <p:nvPr/>
        </p:nvSpPr>
        <p:spPr>
          <a:xfrm>
            <a:off x="3380320" y="4374633"/>
            <a:ext cx="36599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u="sng" dirty="0"/>
              <a:t>안드로이드 사이드 바</a:t>
            </a:r>
            <a:r>
              <a:rPr lang="ko-KR" altLang="en-US" sz="1400" u="sng" dirty="0">
                <a:solidFill>
                  <a:srgbClr val="FF0000"/>
                </a:solidFill>
              </a:rPr>
              <a:t> </a:t>
            </a:r>
            <a:r>
              <a:rPr lang="ko-KR" altLang="en-US" sz="1400" dirty="0"/>
              <a:t>펜 사용시 화면에서 보이듯 전자칠판에서는 판서 내용이 기록되지만</a:t>
            </a:r>
            <a:r>
              <a:rPr lang="en-US" altLang="ko-KR" sz="1400" dirty="0"/>
              <a:t>,</a:t>
            </a:r>
          </a:p>
          <a:p>
            <a:r>
              <a:rPr lang="en-US" altLang="ko-KR" sz="1400" b="1" u="sng" dirty="0"/>
              <a:t>pc</a:t>
            </a:r>
            <a:r>
              <a:rPr lang="ko-KR" altLang="en-US" sz="1400" b="1" u="sng" dirty="0"/>
              <a:t>화면</a:t>
            </a:r>
            <a:r>
              <a:rPr lang="ko-KR" altLang="en-US" sz="1400" dirty="0"/>
              <a:t>에서는 판서기록이 나타나지 않습니다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AFDD21-88FF-8456-F9A6-B66674DE294C}"/>
              </a:ext>
            </a:extLst>
          </p:cNvPr>
          <p:cNvSpPr txBox="1"/>
          <p:nvPr/>
        </p:nvSpPr>
        <p:spPr>
          <a:xfrm>
            <a:off x="501189" y="3958835"/>
            <a:ext cx="2077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/>
              <a:t>잘못된 예시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A3BB44-22C5-0FB9-74B9-0FEE604D610D}"/>
              </a:ext>
            </a:extLst>
          </p:cNvPr>
          <p:cNvSpPr txBox="1"/>
          <p:nvPr/>
        </p:nvSpPr>
        <p:spPr>
          <a:xfrm>
            <a:off x="523474" y="7709393"/>
            <a:ext cx="2384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/>
              <a:t>올바른 예시</a:t>
            </a: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E46DADFD-A9DA-46F5-9609-0C7F5EAED1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44" y="165272"/>
            <a:ext cx="1773430" cy="674745"/>
          </a:xfrm>
          <a:prstGeom prst="rect">
            <a:avLst/>
          </a:prstGeom>
        </p:spPr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B98560F5-0B54-4D9E-827B-82B16EA1FCE0}"/>
              </a:ext>
            </a:extLst>
          </p:cNvPr>
          <p:cNvSpPr/>
          <p:nvPr/>
        </p:nvSpPr>
        <p:spPr>
          <a:xfrm>
            <a:off x="309262" y="1027579"/>
            <a:ext cx="45719" cy="5232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732484C-B07B-40F3-8F4D-073D173EFA6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4" t="9877" r="21154" b="11863"/>
          <a:stretch/>
        </p:blipFill>
        <p:spPr>
          <a:xfrm>
            <a:off x="1811517" y="2382486"/>
            <a:ext cx="648434" cy="854023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4BC01B11-8963-4011-85F6-2C800925737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52" b="9852"/>
          <a:stretch/>
        </p:blipFill>
        <p:spPr>
          <a:xfrm>
            <a:off x="3590686" y="5658658"/>
            <a:ext cx="2302501" cy="1262296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F7513BDD-4077-4AE2-AA90-7E040AD2312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1" t="8512" r="6866" b="13099"/>
          <a:stretch/>
        </p:blipFill>
        <p:spPr>
          <a:xfrm>
            <a:off x="4343832" y="9004588"/>
            <a:ext cx="647893" cy="788771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5C36E769-D1B0-4FBE-BE1A-6C8DB4648C4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72"/>
          <a:stretch/>
        </p:blipFill>
        <p:spPr>
          <a:xfrm>
            <a:off x="3383978" y="10183345"/>
            <a:ext cx="2757819" cy="619323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50AD3228-484B-4AA4-B7A6-B7EEDF4F3F2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7" t="20953" r="2430" b="4790"/>
          <a:stretch/>
        </p:blipFill>
        <p:spPr>
          <a:xfrm>
            <a:off x="3383978" y="11251694"/>
            <a:ext cx="2715919" cy="548489"/>
          </a:xfrm>
          <a:prstGeom prst="rect">
            <a:avLst/>
          </a:prstGeom>
        </p:spPr>
      </p:pic>
      <p:sp>
        <p:nvSpPr>
          <p:cNvPr id="23" name="화살표: 아래쪽 22">
            <a:extLst>
              <a:ext uri="{FF2B5EF4-FFF2-40B4-BE49-F238E27FC236}">
                <a16:creationId xmlns:a16="http://schemas.microsoft.com/office/drawing/2014/main" id="{383708B4-07B3-4F6F-82BA-EDF41709BDE3}"/>
              </a:ext>
            </a:extLst>
          </p:cNvPr>
          <p:cNvSpPr/>
          <p:nvPr/>
        </p:nvSpPr>
        <p:spPr>
          <a:xfrm>
            <a:off x="4559533" y="9851036"/>
            <a:ext cx="214906" cy="259854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화살표: 아래쪽 34">
            <a:extLst>
              <a:ext uri="{FF2B5EF4-FFF2-40B4-BE49-F238E27FC236}">
                <a16:creationId xmlns:a16="http://schemas.microsoft.com/office/drawing/2014/main" id="{64EF7DBE-8FF9-4055-9ECC-184DEE84E7C1}"/>
              </a:ext>
            </a:extLst>
          </p:cNvPr>
          <p:cNvSpPr/>
          <p:nvPr/>
        </p:nvSpPr>
        <p:spPr>
          <a:xfrm>
            <a:off x="4567920" y="10916379"/>
            <a:ext cx="214906" cy="259854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2BCF5804-8FA1-4487-916E-83CB674BF95E}"/>
              </a:ext>
            </a:extLst>
          </p:cNvPr>
          <p:cNvSpPr/>
          <p:nvPr/>
        </p:nvSpPr>
        <p:spPr>
          <a:xfrm>
            <a:off x="4124817" y="10183345"/>
            <a:ext cx="542169" cy="619322"/>
          </a:xfrm>
          <a:prstGeom prst="ellipse">
            <a:avLst/>
          </a:prstGeom>
          <a:noFill/>
          <a:ln w="381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더하기 기호 36">
            <a:extLst>
              <a:ext uri="{FF2B5EF4-FFF2-40B4-BE49-F238E27FC236}">
                <a16:creationId xmlns:a16="http://schemas.microsoft.com/office/drawing/2014/main" id="{E75FF97E-7D0B-4B10-9474-4DB8FC2F1634}"/>
              </a:ext>
            </a:extLst>
          </p:cNvPr>
          <p:cNvSpPr/>
          <p:nvPr/>
        </p:nvSpPr>
        <p:spPr>
          <a:xfrm rot="2706417">
            <a:off x="30764" y="3811464"/>
            <a:ext cx="648434" cy="597112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원형: 비어 있음 37">
            <a:extLst>
              <a:ext uri="{FF2B5EF4-FFF2-40B4-BE49-F238E27FC236}">
                <a16:creationId xmlns:a16="http://schemas.microsoft.com/office/drawing/2014/main" id="{059AE98F-88E3-4E6D-B2F4-E73499BF9850}"/>
              </a:ext>
            </a:extLst>
          </p:cNvPr>
          <p:cNvSpPr/>
          <p:nvPr/>
        </p:nvSpPr>
        <p:spPr>
          <a:xfrm>
            <a:off x="157614" y="7722159"/>
            <a:ext cx="365860" cy="338554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178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A94783-1E0E-E1E6-A7DE-C4D3EB332DEB}"/>
              </a:ext>
            </a:extLst>
          </p:cNvPr>
          <p:cNvSpPr txBox="1"/>
          <p:nvPr/>
        </p:nvSpPr>
        <p:spPr>
          <a:xfrm>
            <a:off x="309262" y="1027579"/>
            <a:ext cx="6414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5. </a:t>
            </a:r>
            <a:r>
              <a:rPr lang="ko-KR" altLang="en-US" sz="2800" b="1" dirty="0"/>
              <a:t>노트북 연결 후 소리가 안 나올 때</a:t>
            </a:r>
            <a:endParaRPr lang="ko-KR" alt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43B0BC-15FA-C4AB-87EA-6B3F6C06F71E}"/>
              </a:ext>
            </a:extLst>
          </p:cNvPr>
          <p:cNvSpPr txBox="1"/>
          <p:nvPr/>
        </p:nvSpPr>
        <p:spPr>
          <a:xfrm>
            <a:off x="4407562" y="2805433"/>
            <a:ext cx="19012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1. </a:t>
            </a:r>
            <a:r>
              <a:rPr lang="ko-KR" altLang="en-US" sz="1600" dirty="0"/>
              <a:t>노트북 화면 우측 하단에 스피커모양을 우 클릭 하세요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E42F87-2755-656E-9E9F-92B19BA1ED11}"/>
              </a:ext>
            </a:extLst>
          </p:cNvPr>
          <p:cNvSpPr txBox="1"/>
          <p:nvPr/>
        </p:nvSpPr>
        <p:spPr>
          <a:xfrm>
            <a:off x="4407562" y="5617365"/>
            <a:ext cx="31937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2. </a:t>
            </a:r>
            <a:r>
              <a:rPr lang="ko-KR" altLang="en-US" sz="1600" dirty="0"/>
              <a:t>사운드 출력 </a:t>
            </a:r>
            <a:endParaRPr lang="en-US" altLang="ko-KR" sz="1600" dirty="0"/>
          </a:p>
          <a:p>
            <a:r>
              <a:rPr lang="ko-KR" altLang="en-US" sz="1600" dirty="0"/>
              <a:t>선택을 클릭하세요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B85A54-AD4F-1DE1-F123-F6A2E355BB64}"/>
              </a:ext>
            </a:extLst>
          </p:cNvPr>
          <p:cNvSpPr txBox="1"/>
          <p:nvPr/>
        </p:nvSpPr>
        <p:spPr>
          <a:xfrm>
            <a:off x="4407562" y="8144946"/>
            <a:ext cx="21004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3. </a:t>
            </a:r>
            <a:r>
              <a:rPr lang="ko-KR" altLang="en-US" sz="1600" dirty="0"/>
              <a:t>출력장치에서 </a:t>
            </a:r>
            <a:endParaRPr lang="en-US" altLang="ko-KR" sz="1600" dirty="0"/>
          </a:p>
          <a:p>
            <a:r>
              <a:rPr lang="en-US" altLang="ko-KR" sz="1600" dirty="0"/>
              <a:t>pc Monitor </a:t>
            </a:r>
            <a:r>
              <a:rPr lang="ko-KR" altLang="en-US" sz="1600" dirty="0"/>
              <a:t>로 변경해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4FCB6D-A8CB-F9FC-E49F-5B285A85843A}"/>
              </a:ext>
            </a:extLst>
          </p:cNvPr>
          <p:cNvSpPr txBox="1"/>
          <p:nvPr/>
        </p:nvSpPr>
        <p:spPr>
          <a:xfrm>
            <a:off x="4407562" y="10621508"/>
            <a:ext cx="21855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4. </a:t>
            </a:r>
            <a:r>
              <a:rPr lang="ko-KR" altLang="en-US" sz="1600" dirty="0"/>
              <a:t>변경 후 전자칠판에서 정상적으로 음량이 출력 되시게 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50AFA5B-7BBC-679E-BB9B-A4547BE50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9" y="10621508"/>
            <a:ext cx="3785981" cy="124175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03278633-24FF-BA0F-E975-43AB71804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8545"/>
            <a:ext cx="3580105" cy="1226333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BC979775-AB07-9775-C901-046C43D6D1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17" y="4417798"/>
            <a:ext cx="2430639" cy="2931065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4EB49BE0-9EA7-72DB-28BE-06F6DB5FF81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87"/>
          <a:stretch/>
        </p:blipFill>
        <p:spPr>
          <a:xfrm>
            <a:off x="0" y="7715118"/>
            <a:ext cx="3823121" cy="217076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2235C34E-775F-4498-8F78-5C960B2945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44" y="165272"/>
            <a:ext cx="1773430" cy="674745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59B71415-173F-4398-8D94-A2198397561E}"/>
              </a:ext>
            </a:extLst>
          </p:cNvPr>
          <p:cNvSpPr/>
          <p:nvPr/>
        </p:nvSpPr>
        <p:spPr>
          <a:xfrm>
            <a:off x="309262" y="1027579"/>
            <a:ext cx="45719" cy="5232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D213C90-1431-4F80-B959-DBFB156BC59C}"/>
              </a:ext>
            </a:extLst>
          </p:cNvPr>
          <p:cNvSpPr/>
          <p:nvPr/>
        </p:nvSpPr>
        <p:spPr>
          <a:xfrm>
            <a:off x="1718094" y="3144932"/>
            <a:ext cx="701928" cy="86797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9EAC5A43-B297-470C-8ECB-AB8834C367B3}"/>
              </a:ext>
            </a:extLst>
          </p:cNvPr>
          <p:cNvSpPr/>
          <p:nvPr/>
        </p:nvSpPr>
        <p:spPr>
          <a:xfrm>
            <a:off x="1817505" y="6208711"/>
            <a:ext cx="645130" cy="475799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86330F4A-7D37-42C7-A4D6-22BF0832765A}"/>
              </a:ext>
            </a:extLst>
          </p:cNvPr>
          <p:cNvSpPr/>
          <p:nvPr/>
        </p:nvSpPr>
        <p:spPr>
          <a:xfrm>
            <a:off x="349968" y="8379471"/>
            <a:ext cx="2917888" cy="475799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32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A86024-425C-3EBE-AF46-99646D4D4201}"/>
              </a:ext>
            </a:extLst>
          </p:cNvPr>
          <p:cNvSpPr txBox="1"/>
          <p:nvPr/>
        </p:nvSpPr>
        <p:spPr>
          <a:xfrm>
            <a:off x="396309" y="1065099"/>
            <a:ext cx="6255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6. </a:t>
            </a:r>
            <a:r>
              <a:rPr lang="ko-KR" altLang="en-US" sz="2400" b="1" dirty="0"/>
              <a:t>화면은 나오는데 아이콘이 없을 때</a:t>
            </a:r>
            <a:endParaRPr lang="ko-KR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9D676285-17DF-422F-93EE-A234007DD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44" y="165272"/>
            <a:ext cx="1773430" cy="674745"/>
          </a:xfrm>
          <a:prstGeom prst="rect">
            <a:avLst/>
          </a:prstGeom>
        </p:spPr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8CC8DA85-D5AC-4CD5-AABE-A54435C65223}"/>
              </a:ext>
            </a:extLst>
          </p:cNvPr>
          <p:cNvSpPr/>
          <p:nvPr/>
        </p:nvSpPr>
        <p:spPr>
          <a:xfrm>
            <a:off x="309262" y="1027579"/>
            <a:ext cx="45719" cy="5232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B572858B-F08E-4EAD-AA63-ACC94BD606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63790"/>
            <a:ext cx="3448878" cy="2586659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8824FF57-E79C-4982-A14E-D8239B3013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122" y="9163790"/>
            <a:ext cx="3448878" cy="2586658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A94D1F4B-9EAF-402B-ABB1-FF7550EFDB72}"/>
              </a:ext>
            </a:extLst>
          </p:cNvPr>
          <p:cNvSpPr txBox="1"/>
          <p:nvPr/>
        </p:nvSpPr>
        <p:spPr>
          <a:xfrm>
            <a:off x="61010" y="7910226"/>
            <a:ext cx="285714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확장 화면</a:t>
            </a:r>
            <a:endParaRPr lang="en-US" altLang="ko-KR" sz="3200" b="1" dirty="0"/>
          </a:p>
          <a:p>
            <a:r>
              <a:rPr lang="ko-KR" altLang="en-US" dirty="0"/>
              <a:t>전자칠판을 보조모니터로 사용합니다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695B112-54EF-4C33-9859-2247208DB4E5}"/>
              </a:ext>
            </a:extLst>
          </p:cNvPr>
          <p:cNvSpPr txBox="1"/>
          <p:nvPr/>
        </p:nvSpPr>
        <p:spPr>
          <a:xfrm>
            <a:off x="3372186" y="7970915"/>
            <a:ext cx="307781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복제 화면</a:t>
            </a:r>
            <a:endParaRPr lang="en-US" altLang="ko-KR" sz="3200" b="1" dirty="0"/>
          </a:p>
          <a:p>
            <a:r>
              <a:rPr lang="ko-KR" altLang="en-US" dirty="0"/>
              <a:t>전자칠판과 노트북의 화면을 동일하게 사용합니다</a:t>
            </a: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C4191E6E-7A8A-4B7B-9AA7-FB56C63B7A9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5" t="3175" r="3614" b="2982"/>
          <a:stretch/>
        </p:blipFill>
        <p:spPr>
          <a:xfrm>
            <a:off x="304437" y="1775881"/>
            <a:ext cx="2217915" cy="2526433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70939722-3AD9-4FAB-8198-CB4A662FC2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27" y="4737595"/>
            <a:ext cx="2500483" cy="2526433"/>
          </a:xfrm>
          <a:prstGeom prst="rect">
            <a:avLst/>
          </a:prstGeom>
        </p:spPr>
      </p:pic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113AF421-17D6-45EB-A9F1-159AA33D6A76}"/>
              </a:ext>
            </a:extLst>
          </p:cNvPr>
          <p:cNvSpPr/>
          <p:nvPr/>
        </p:nvSpPr>
        <p:spPr>
          <a:xfrm>
            <a:off x="304437" y="3717769"/>
            <a:ext cx="1358396" cy="373627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536A7C4F-D109-46C2-A4C6-5659861C758D}"/>
              </a:ext>
            </a:extLst>
          </p:cNvPr>
          <p:cNvSpPr/>
          <p:nvPr/>
        </p:nvSpPr>
        <p:spPr>
          <a:xfrm>
            <a:off x="312296" y="5197083"/>
            <a:ext cx="1729542" cy="391674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1992B9-D9D5-437F-ADCA-F68BA049AFA5}"/>
              </a:ext>
            </a:extLst>
          </p:cNvPr>
          <p:cNvSpPr txBox="1"/>
          <p:nvPr/>
        </p:nvSpPr>
        <p:spPr>
          <a:xfrm>
            <a:off x="1781202" y="2286378"/>
            <a:ext cx="558703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/>
              <a:t>화면은 나오는데 인터페이스에 아이콘이 </a:t>
            </a:r>
            <a:endParaRPr lang="en-US" altLang="ko-KR" sz="1600" dirty="0"/>
          </a:p>
          <a:p>
            <a:pPr algn="ctr"/>
            <a:r>
              <a:rPr lang="ko-KR" altLang="en-US" sz="1600" dirty="0"/>
              <a:t>안 보이신다면 디스플레이 확장모드 입니다</a:t>
            </a:r>
            <a:r>
              <a:rPr lang="en-US" altLang="ko-KR" sz="1600" dirty="0"/>
              <a:t>.</a:t>
            </a:r>
            <a:br>
              <a:rPr lang="en-US" altLang="ko-KR" sz="1600" dirty="0"/>
            </a:br>
            <a:endParaRPr lang="en-US" altLang="ko-KR" sz="1600" dirty="0"/>
          </a:p>
          <a:p>
            <a:pPr algn="ctr"/>
            <a:endParaRPr lang="en-US" altLang="ko-KR" sz="1600" dirty="0"/>
          </a:p>
          <a:p>
            <a:pPr algn="ctr"/>
            <a:endParaRPr lang="en-US" altLang="ko-KR" sz="1600" dirty="0"/>
          </a:p>
          <a:p>
            <a:pPr algn="ctr"/>
            <a:r>
              <a:rPr lang="ko-KR" altLang="en-US" sz="1600" dirty="0"/>
              <a:t>바탕화면</a:t>
            </a:r>
            <a:endParaRPr lang="en-US" altLang="ko-KR" sz="1600" dirty="0"/>
          </a:p>
          <a:p>
            <a:pPr algn="ctr"/>
            <a:endParaRPr lang="en-US" altLang="ko-KR" sz="1600" dirty="0"/>
          </a:p>
          <a:p>
            <a:pPr algn="ctr"/>
            <a:r>
              <a:rPr lang="ko-KR" altLang="en-US" sz="1600" dirty="0"/>
              <a:t>▼</a:t>
            </a:r>
            <a:endParaRPr lang="en-US" altLang="ko-KR" sz="1600" dirty="0"/>
          </a:p>
          <a:p>
            <a:pPr algn="ctr"/>
            <a:endParaRPr lang="en-US" altLang="ko-KR" sz="1600" dirty="0"/>
          </a:p>
          <a:p>
            <a:pPr algn="ctr"/>
            <a:r>
              <a:rPr lang="ko-KR" altLang="en-US" sz="1600" dirty="0"/>
              <a:t>마우스 우 클릭</a:t>
            </a:r>
            <a:endParaRPr lang="en-US" altLang="ko-KR" sz="1600" dirty="0"/>
          </a:p>
          <a:p>
            <a:pPr algn="ctr"/>
            <a:endParaRPr lang="en-US" altLang="ko-KR" sz="1600" dirty="0"/>
          </a:p>
          <a:p>
            <a:pPr algn="ctr"/>
            <a:r>
              <a:rPr lang="ko-KR" altLang="en-US" sz="1600" dirty="0"/>
              <a:t>▼</a:t>
            </a:r>
            <a:endParaRPr lang="en-US" altLang="ko-KR" sz="1600" dirty="0"/>
          </a:p>
          <a:p>
            <a:pPr algn="ctr"/>
            <a:endParaRPr lang="en-US" altLang="ko-KR" sz="1600" dirty="0"/>
          </a:p>
          <a:p>
            <a:pPr algn="ctr"/>
            <a:r>
              <a:rPr lang="ko-KR" altLang="en-US" sz="1600" dirty="0"/>
              <a:t>디스플레이 설정</a:t>
            </a:r>
            <a:endParaRPr lang="en-US" altLang="ko-KR" sz="1600" dirty="0"/>
          </a:p>
          <a:p>
            <a:pPr algn="ctr"/>
            <a:endParaRPr lang="en-US" altLang="ko-KR" sz="1600" dirty="0"/>
          </a:p>
          <a:p>
            <a:pPr algn="ctr"/>
            <a:r>
              <a:rPr lang="ko-KR" altLang="en-US" sz="1600" dirty="0"/>
              <a:t>▼</a:t>
            </a:r>
            <a:endParaRPr lang="en-US" altLang="ko-KR" sz="1600" dirty="0"/>
          </a:p>
          <a:p>
            <a:pPr algn="ctr"/>
            <a:endParaRPr lang="en-US" altLang="ko-KR" sz="1600" dirty="0"/>
          </a:p>
          <a:p>
            <a:pPr algn="ctr"/>
            <a:r>
              <a:rPr lang="ko-KR" altLang="en-US" sz="1600" dirty="0"/>
              <a:t>디스플레이 확장 →복제</a:t>
            </a:r>
          </a:p>
        </p:txBody>
      </p:sp>
    </p:spTree>
    <p:extLst>
      <p:ext uri="{BB962C8B-B14F-4D97-AF65-F5344CB8AC3E}">
        <p14:creationId xmlns:p14="http://schemas.microsoft.com/office/powerpoint/2010/main" val="414658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086C21-E57D-AAD1-C88A-9849F837C6D5}"/>
              </a:ext>
            </a:extLst>
          </p:cNvPr>
          <p:cNvSpPr txBox="1"/>
          <p:nvPr/>
        </p:nvSpPr>
        <p:spPr>
          <a:xfrm>
            <a:off x="296405" y="1072378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 7.</a:t>
            </a:r>
            <a:r>
              <a:rPr lang="ko-KR" altLang="en-US" sz="2400" b="1" dirty="0"/>
              <a:t>확장 모니터 사용 시 터치포인트가 안 맞을 때</a:t>
            </a:r>
            <a:r>
              <a:rPr lang="en-US" altLang="ko-KR" sz="2400" b="1" dirty="0"/>
              <a:t>!</a:t>
            </a:r>
            <a:endParaRPr lang="ko-KR" altLang="en-US" sz="2400" b="1" dirty="0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3E5A5466-4855-371D-4531-27F8CB4E1E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07"/>
          <a:stretch/>
        </p:blipFill>
        <p:spPr>
          <a:xfrm>
            <a:off x="53375" y="7025434"/>
            <a:ext cx="3047909" cy="21469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7311440C-A35F-410B-BAFB-BA121E475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44" y="165272"/>
            <a:ext cx="1773430" cy="674745"/>
          </a:xfrm>
          <a:prstGeom prst="rect">
            <a:avLst/>
          </a:prstGeom>
        </p:spPr>
      </p:pic>
      <p:sp>
        <p:nvSpPr>
          <p:cNvPr id="42" name="직사각형 41">
            <a:extLst>
              <a:ext uri="{FF2B5EF4-FFF2-40B4-BE49-F238E27FC236}">
                <a16:creationId xmlns:a16="http://schemas.microsoft.com/office/drawing/2014/main" id="{D4A5AD30-5156-43D7-ACC7-5B1523D359F9}"/>
              </a:ext>
            </a:extLst>
          </p:cNvPr>
          <p:cNvSpPr/>
          <p:nvPr/>
        </p:nvSpPr>
        <p:spPr>
          <a:xfrm>
            <a:off x="309262" y="1027579"/>
            <a:ext cx="45719" cy="5232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3" name="그림 42">
            <a:extLst>
              <a:ext uri="{FF2B5EF4-FFF2-40B4-BE49-F238E27FC236}">
                <a16:creationId xmlns:a16="http://schemas.microsoft.com/office/drawing/2014/main" id="{70E53795-2765-47FD-B1AF-7164BB9FFA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1" y="2087838"/>
            <a:ext cx="2581554" cy="19361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BBDA03-4B5D-4550-AA19-FD5152B0E920}"/>
              </a:ext>
            </a:extLst>
          </p:cNvPr>
          <p:cNvSpPr txBox="1"/>
          <p:nvPr/>
        </p:nvSpPr>
        <p:spPr>
          <a:xfrm>
            <a:off x="3007161" y="2761060"/>
            <a:ext cx="51603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확장 모니터를 사용 했을 때</a:t>
            </a:r>
            <a:endParaRPr lang="en-US" altLang="ko-KR" sz="1600" dirty="0"/>
          </a:p>
          <a:p>
            <a:r>
              <a:rPr lang="ko-KR" altLang="en-US" sz="1600" dirty="0"/>
              <a:t>전자칠판에서 터치포인트가</a:t>
            </a:r>
            <a:endParaRPr lang="en-US" altLang="ko-KR" sz="1600" dirty="0"/>
          </a:p>
          <a:p>
            <a:r>
              <a:rPr lang="ko-KR" altLang="en-US" sz="1600" dirty="0"/>
              <a:t>맞지 않는다면 </a:t>
            </a:r>
            <a:r>
              <a:rPr lang="ko-KR" altLang="en-US" sz="1600" b="1" dirty="0"/>
              <a:t>아래와 같이 설정해주세요</a:t>
            </a:r>
            <a:endParaRPr lang="en-US" altLang="ko-KR" sz="1600" b="1" dirty="0"/>
          </a:p>
          <a:p>
            <a:r>
              <a:rPr lang="ko-KR" altLang="en-US" dirty="0"/>
              <a:t> </a:t>
            </a:r>
            <a:endParaRPr lang="en-US" altLang="ko-KR" dirty="0"/>
          </a:p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FB58CD9C-F54F-4BEF-8138-CD3CBA273C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75" y="4286436"/>
            <a:ext cx="3542845" cy="25033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DF990BF-1342-469B-8EA7-B097B6A2A97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8" t="12512" r="10760" b="7394"/>
          <a:stretch/>
        </p:blipFill>
        <p:spPr>
          <a:xfrm>
            <a:off x="53375" y="5766790"/>
            <a:ext cx="736661" cy="9962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1F68B6-845B-43D1-8B13-229F2AB81ADB}"/>
              </a:ext>
            </a:extLst>
          </p:cNvPr>
          <p:cNvSpPr txBox="1"/>
          <p:nvPr/>
        </p:nvSpPr>
        <p:spPr>
          <a:xfrm>
            <a:off x="3756718" y="5087120"/>
            <a:ext cx="295672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/>
              <a:t>제어판</a:t>
            </a:r>
            <a:endParaRPr lang="en-US" altLang="ko-KR" sz="1600" dirty="0"/>
          </a:p>
          <a:p>
            <a:pPr algn="ctr"/>
            <a:endParaRPr lang="en-US" altLang="ko-KR" sz="1600" dirty="0"/>
          </a:p>
          <a:p>
            <a:pPr algn="ctr"/>
            <a:r>
              <a:rPr lang="ko-KR" altLang="en-US" sz="1600" dirty="0"/>
              <a:t>▼</a:t>
            </a:r>
            <a:endParaRPr lang="en-US" altLang="ko-KR" sz="1600" dirty="0"/>
          </a:p>
          <a:p>
            <a:pPr algn="ctr"/>
            <a:endParaRPr lang="en-US" altLang="ko-KR" sz="1600" dirty="0"/>
          </a:p>
          <a:p>
            <a:pPr algn="ctr"/>
            <a:r>
              <a:rPr lang="ko-KR" altLang="en-US" sz="1600" dirty="0"/>
              <a:t>아이콘 보기 변경</a:t>
            </a:r>
            <a:r>
              <a:rPr lang="en-US" altLang="ko-KR" sz="1600" dirty="0"/>
              <a:t>(</a:t>
            </a:r>
            <a:r>
              <a:rPr lang="ko-KR" altLang="en-US" sz="1600" dirty="0"/>
              <a:t>작은아이콘</a:t>
            </a:r>
            <a:r>
              <a:rPr lang="en-US" altLang="ko-KR" sz="1600" dirty="0"/>
              <a:t>)</a:t>
            </a:r>
          </a:p>
          <a:p>
            <a:pPr algn="ctr"/>
            <a:endParaRPr lang="en-US" altLang="ko-KR" sz="1600" dirty="0"/>
          </a:p>
          <a:p>
            <a:pPr algn="ctr"/>
            <a:r>
              <a:rPr lang="ko-KR" altLang="en-US" sz="1600" dirty="0"/>
              <a:t>▼</a:t>
            </a:r>
            <a:endParaRPr lang="en-US" altLang="ko-KR" sz="1600" dirty="0"/>
          </a:p>
          <a:p>
            <a:pPr algn="ctr"/>
            <a:endParaRPr lang="en-US" altLang="ko-KR" sz="1600" dirty="0"/>
          </a:p>
          <a:p>
            <a:pPr algn="ctr"/>
            <a:r>
              <a:rPr lang="ko-KR" altLang="en-US" sz="1600" dirty="0" err="1"/>
              <a:t>테블릿</a:t>
            </a:r>
            <a:r>
              <a:rPr lang="ko-KR" altLang="en-US" sz="1600" dirty="0"/>
              <a:t> </a:t>
            </a:r>
            <a:r>
              <a:rPr lang="en-US" altLang="ko-KR" sz="1600" dirty="0"/>
              <a:t>pc</a:t>
            </a:r>
            <a:r>
              <a:rPr lang="ko-KR" altLang="en-US" sz="1600" dirty="0"/>
              <a:t> 설정 </a:t>
            </a:r>
            <a:r>
              <a:rPr lang="en-US" altLang="ko-KR" sz="1600" dirty="0"/>
              <a:t>(</a:t>
            </a:r>
            <a:r>
              <a:rPr lang="ko-KR" altLang="en-US" sz="1600" dirty="0"/>
              <a:t>설정</a:t>
            </a:r>
            <a:r>
              <a:rPr lang="en-US" altLang="ko-KR" sz="1600" dirty="0"/>
              <a:t>)</a:t>
            </a:r>
          </a:p>
          <a:p>
            <a:pPr algn="ctr"/>
            <a:endParaRPr lang="en-US" altLang="ko-KR" sz="1600" dirty="0"/>
          </a:p>
          <a:p>
            <a:pPr algn="ctr"/>
            <a:r>
              <a:rPr lang="ko-KR" altLang="en-US" sz="1600" dirty="0"/>
              <a:t>▼</a:t>
            </a:r>
            <a:endParaRPr lang="en-US" altLang="ko-KR" sz="1600" dirty="0"/>
          </a:p>
          <a:p>
            <a:pPr algn="ctr"/>
            <a:endParaRPr lang="en-US" altLang="ko-KR" sz="1600" dirty="0"/>
          </a:p>
          <a:p>
            <a:pPr algn="ctr"/>
            <a:r>
              <a:rPr lang="ko-KR" altLang="en-US" sz="1600" dirty="0"/>
              <a:t>화면터치</a:t>
            </a:r>
            <a:endParaRPr lang="en-US" altLang="ko-KR" sz="1600" dirty="0"/>
          </a:p>
          <a:p>
            <a:pPr algn="ctr"/>
            <a:endParaRPr lang="en-US" altLang="ko-KR" sz="1600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62F02A0-BC2C-4095-B588-82A2881C939E}"/>
              </a:ext>
            </a:extLst>
          </p:cNvPr>
          <p:cNvSpPr/>
          <p:nvPr/>
        </p:nvSpPr>
        <p:spPr>
          <a:xfrm>
            <a:off x="2511380" y="4720107"/>
            <a:ext cx="978795" cy="652965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11BF4CB5-5A78-4148-95A1-573689C97F29}"/>
              </a:ext>
            </a:extLst>
          </p:cNvPr>
          <p:cNvSpPr/>
          <p:nvPr/>
        </p:nvSpPr>
        <p:spPr>
          <a:xfrm>
            <a:off x="2846231" y="5160571"/>
            <a:ext cx="495198" cy="132646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F6C691E6-AD1D-4F60-B778-ECC07DB8272B}"/>
              </a:ext>
            </a:extLst>
          </p:cNvPr>
          <p:cNvSpPr/>
          <p:nvPr/>
        </p:nvSpPr>
        <p:spPr>
          <a:xfrm>
            <a:off x="2351033" y="6416724"/>
            <a:ext cx="656128" cy="125744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F34387B3-4843-420E-804E-C865C8AE3A15}"/>
              </a:ext>
            </a:extLst>
          </p:cNvPr>
          <p:cNvSpPr/>
          <p:nvPr/>
        </p:nvSpPr>
        <p:spPr>
          <a:xfrm>
            <a:off x="1822999" y="7638950"/>
            <a:ext cx="1094066" cy="194494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53B66856-BEA5-430F-A769-E1B6005008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99" y="9533657"/>
            <a:ext cx="5003442" cy="24463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934C89B-9633-4AE2-A382-E560E9DDE45E}"/>
              </a:ext>
            </a:extLst>
          </p:cNvPr>
          <p:cNvSpPr txBox="1"/>
          <p:nvPr/>
        </p:nvSpPr>
        <p:spPr>
          <a:xfrm>
            <a:off x="-12992" y="9748079"/>
            <a:ext cx="5897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/>
              <a:t>(</a:t>
            </a:r>
            <a:r>
              <a:rPr lang="ko-KR" altLang="en-US" sz="1000" b="1" dirty="0"/>
              <a:t>노트북에서 문구가 나올 땐 </a:t>
            </a:r>
            <a:endParaRPr lang="en-US" altLang="ko-KR" sz="1000" b="1" dirty="0"/>
          </a:p>
          <a:p>
            <a:pPr algn="ctr"/>
            <a:r>
              <a:rPr lang="en-US" altLang="ko-KR" sz="1000" b="1" dirty="0"/>
              <a:t>ENTER</a:t>
            </a:r>
            <a:r>
              <a:rPr lang="ko-KR" altLang="en-US" sz="1000" b="1" dirty="0"/>
              <a:t>키 누르고</a:t>
            </a:r>
            <a:endParaRPr lang="en-US" altLang="ko-KR" sz="1000" b="1" dirty="0"/>
          </a:p>
          <a:p>
            <a:pPr algn="ctr"/>
            <a:r>
              <a:rPr lang="ko-KR" altLang="en-US" sz="1000" b="1" dirty="0"/>
              <a:t>전자칠판 화면에 문구가 뜨면 화면을 터치해주세요</a:t>
            </a:r>
            <a:r>
              <a:rPr lang="en-US" altLang="ko-KR" sz="1000" b="1" dirty="0"/>
              <a:t>)</a:t>
            </a:r>
            <a:endParaRPr lang="ko-KR" altLang="en-US" sz="1000" b="1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375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90A44C-D91C-36F7-2C8A-AB23706020C1}"/>
              </a:ext>
            </a:extLst>
          </p:cNvPr>
          <p:cNvSpPr txBox="1"/>
          <p:nvPr/>
        </p:nvSpPr>
        <p:spPr>
          <a:xfrm>
            <a:off x="303289" y="936965"/>
            <a:ext cx="6573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8.</a:t>
            </a:r>
            <a:r>
              <a:rPr lang="ko-KR" altLang="en-US" sz="2400" b="1" dirty="0"/>
              <a:t>데스크탑 연결 시 </a:t>
            </a:r>
            <a:r>
              <a:rPr lang="en-US" altLang="ko-KR" sz="2400" b="1" dirty="0"/>
              <a:t>HDMI</a:t>
            </a:r>
            <a:r>
              <a:rPr lang="ko-KR" altLang="en-US" sz="2400" b="1" dirty="0"/>
              <a:t>포트가 없을 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16C383-B627-2C0A-B02F-58E88C71FF2F}"/>
              </a:ext>
            </a:extLst>
          </p:cNvPr>
          <p:cNvSpPr txBox="1"/>
          <p:nvPr/>
        </p:nvSpPr>
        <p:spPr>
          <a:xfrm>
            <a:off x="249501" y="4168719"/>
            <a:ext cx="64455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400" b="1" dirty="0"/>
              <a:t>9. </a:t>
            </a:r>
            <a:r>
              <a:rPr lang="ko-KR" altLang="en-US" sz="2400" b="1" dirty="0"/>
              <a:t>노트북 연결 시  </a:t>
            </a:r>
            <a:r>
              <a:rPr lang="en-US" altLang="ko-KR" sz="2400" b="1" dirty="0"/>
              <a:t>C </a:t>
            </a:r>
            <a:r>
              <a:rPr lang="ko-KR" altLang="en-US" sz="2400" b="1" dirty="0"/>
              <a:t>타입 포트만 있을 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E9FE74-E661-04C1-6CD4-001FAC8E8C49}"/>
              </a:ext>
            </a:extLst>
          </p:cNvPr>
          <p:cNvSpPr txBox="1"/>
          <p:nvPr/>
        </p:nvSpPr>
        <p:spPr>
          <a:xfrm>
            <a:off x="349201" y="8198233"/>
            <a:ext cx="6553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10. </a:t>
            </a:r>
            <a:r>
              <a:rPr lang="ko-KR" altLang="en-US" sz="2400" b="1" dirty="0"/>
              <a:t>전자칠판 화면 녹화 시 음성이 필요할 때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143E03-C951-466E-6BAE-792E69F8ECB3}"/>
              </a:ext>
            </a:extLst>
          </p:cNvPr>
          <p:cNvSpPr txBox="1"/>
          <p:nvPr/>
        </p:nvSpPr>
        <p:spPr>
          <a:xfrm>
            <a:off x="2739054" y="4813050"/>
            <a:ext cx="386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9AC73CAC-6496-C101-E39F-D146383FA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45" y="8678681"/>
            <a:ext cx="2366717" cy="191941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FBE5A1A-0613-DBA3-ECF2-9A408BFF74ED}"/>
              </a:ext>
            </a:extLst>
          </p:cNvPr>
          <p:cNvSpPr txBox="1"/>
          <p:nvPr/>
        </p:nvSpPr>
        <p:spPr>
          <a:xfrm>
            <a:off x="776912" y="11791890"/>
            <a:ext cx="5949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FF0000"/>
                </a:solidFill>
              </a:rPr>
              <a:t>* </a:t>
            </a:r>
            <a:r>
              <a:rPr lang="ko-KR" altLang="en-US" sz="1000" dirty="0">
                <a:solidFill>
                  <a:srgbClr val="FF0000"/>
                </a:solidFill>
              </a:rPr>
              <a:t>위 판매상품은 자사와 무관합니다</a:t>
            </a:r>
            <a:r>
              <a:rPr lang="en-US" altLang="ko-KR" sz="1000" dirty="0">
                <a:solidFill>
                  <a:srgbClr val="FF0000"/>
                </a:solidFill>
              </a:rPr>
              <a:t>.</a:t>
            </a:r>
            <a:r>
              <a:rPr lang="ko-KR" altLang="en-US" sz="1000" dirty="0">
                <a:solidFill>
                  <a:srgbClr val="FF0000"/>
                </a:solidFill>
              </a:rPr>
              <a:t>참고용 이므로 제품구매 후 문제시 어떠한 책임도 지지 않습니다</a:t>
            </a:r>
            <a:r>
              <a:rPr lang="en-US" altLang="ko-KR" sz="1000" dirty="0">
                <a:solidFill>
                  <a:srgbClr val="FF0000"/>
                </a:solidFill>
              </a:rPr>
              <a:t>.</a:t>
            </a:r>
            <a:r>
              <a:rPr lang="ko-KR" altLang="en-US" sz="1000" dirty="0">
                <a:solidFill>
                  <a:srgbClr val="FF0000"/>
                </a:solidFill>
              </a:rPr>
              <a:t>제품 구매 선택은 고객님께 있음을 알려드립니다</a:t>
            </a:r>
            <a:r>
              <a:rPr lang="en-US" altLang="ko-KR" sz="1000" dirty="0">
                <a:solidFill>
                  <a:srgbClr val="FF0000"/>
                </a:solidFill>
              </a:rPr>
              <a:t>.</a:t>
            </a:r>
            <a:endParaRPr lang="ko-KR" altLang="en-US" sz="1000" dirty="0"/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4C1D2FBB-D708-4F4B-9D4B-98F10B230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44" y="165272"/>
            <a:ext cx="1773430" cy="674745"/>
          </a:xfrm>
          <a:prstGeom prst="rect">
            <a:avLst/>
          </a:prstGeom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id="{D6BDEBF9-CF92-411C-B37E-55C1E0BC8E3B}"/>
              </a:ext>
            </a:extLst>
          </p:cNvPr>
          <p:cNvSpPr/>
          <p:nvPr/>
        </p:nvSpPr>
        <p:spPr>
          <a:xfrm>
            <a:off x="202062" y="969358"/>
            <a:ext cx="96942" cy="3723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89361D3B-B3E6-433A-80E2-575C240B0172}"/>
              </a:ext>
            </a:extLst>
          </p:cNvPr>
          <p:cNvSpPr/>
          <p:nvPr/>
        </p:nvSpPr>
        <p:spPr>
          <a:xfrm>
            <a:off x="158164" y="4213373"/>
            <a:ext cx="96942" cy="3723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23647FD9-9B80-4454-9A3F-9FC630FD4C82}"/>
              </a:ext>
            </a:extLst>
          </p:cNvPr>
          <p:cNvSpPr/>
          <p:nvPr/>
        </p:nvSpPr>
        <p:spPr>
          <a:xfrm>
            <a:off x="190500" y="8257786"/>
            <a:ext cx="96942" cy="3723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FEBBAB18-0F9C-4D3C-8939-99773CD94B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4" b="22294"/>
          <a:stretch/>
        </p:blipFill>
        <p:spPr>
          <a:xfrm>
            <a:off x="2662906" y="1837010"/>
            <a:ext cx="2879963" cy="120033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16D02DCB-9586-4E62-94E1-BA6F1CEC66B6}"/>
              </a:ext>
            </a:extLst>
          </p:cNvPr>
          <p:cNvSpPr txBox="1"/>
          <p:nvPr/>
        </p:nvSpPr>
        <p:spPr>
          <a:xfrm>
            <a:off x="1875328" y="3127739"/>
            <a:ext cx="25818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HDMI-DVI </a:t>
            </a:r>
            <a:r>
              <a:rPr lang="ko-KR" altLang="en-US" sz="1400" b="1" dirty="0"/>
              <a:t>변환 젠더</a:t>
            </a:r>
          </a:p>
        </p:txBody>
      </p:sp>
      <p:pic>
        <p:nvPicPr>
          <p:cNvPr id="1026" name="Picture 2" descr="https://image3.compuzone.co.kr/img/product_img/2017/1213/439577/439577_600.jpg">
            <a:extLst>
              <a:ext uri="{FF2B5EF4-FFF2-40B4-BE49-F238E27FC236}">
                <a16:creationId xmlns:a16="http://schemas.microsoft.com/office/drawing/2014/main" id="{6D1C6B61-5C0C-4A78-9942-8E2D9B10F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432" y="4536175"/>
            <a:ext cx="2646365" cy="202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4BE70224-BA08-40C0-B2A6-92EF291B48FB}"/>
              </a:ext>
            </a:extLst>
          </p:cNvPr>
          <p:cNvSpPr txBox="1"/>
          <p:nvPr/>
        </p:nvSpPr>
        <p:spPr>
          <a:xfrm>
            <a:off x="1644265" y="6586236"/>
            <a:ext cx="342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HDMI </a:t>
            </a:r>
            <a:r>
              <a:rPr lang="en-US" altLang="ko-KR" sz="1400" b="1" dirty="0" err="1"/>
              <a:t>tybe</a:t>
            </a:r>
            <a:r>
              <a:rPr lang="en-US" altLang="ko-KR" sz="1400" b="1" dirty="0"/>
              <a:t>-c </a:t>
            </a:r>
            <a:r>
              <a:rPr lang="ko-KR" altLang="en-US" sz="1400" b="1" dirty="0"/>
              <a:t>멀티 허브 컨버터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D4C76C0-9ED4-4E4B-8ABD-8D21956CEC0B}"/>
              </a:ext>
            </a:extLst>
          </p:cNvPr>
          <p:cNvSpPr txBox="1"/>
          <p:nvPr/>
        </p:nvSpPr>
        <p:spPr>
          <a:xfrm>
            <a:off x="2362655" y="10561831"/>
            <a:ext cx="2777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C</a:t>
            </a:r>
            <a:r>
              <a:rPr lang="ko-KR" altLang="en-US" sz="1400" b="1" dirty="0"/>
              <a:t>타입 무선 핀마이크</a:t>
            </a:r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25F167B7-6303-4AE3-B3C8-F710392FB9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" t="24311" r="37073" b="22532"/>
          <a:stretch/>
        </p:blipFill>
        <p:spPr>
          <a:xfrm>
            <a:off x="685196" y="1557808"/>
            <a:ext cx="1729880" cy="1490082"/>
          </a:xfrm>
          <a:prstGeom prst="rect">
            <a:avLst/>
          </a:prstGeom>
        </p:spPr>
      </p:pic>
      <p:sp>
        <p:nvSpPr>
          <p:cNvPr id="39" name="타원 38">
            <a:extLst>
              <a:ext uri="{FF2B5EF4-FFF2-40B4-BE49-F238E27FC236}">
                <a16:creationId xmlns:a16="http://schemas.microsoft.com/office/drawing/2014/main" id="{3C65A930-132F-488B-991C-6609E036687D}"/>
              </a:ext>
            </a:extLst>
          </p:cNvPr>
          <p:cNvSpPr/>
          <p:nvPr/>
        </p:nvSpPr>
        <p:spPr>
          <a:xfrm>
            <a:off x="964257" y="1753227"/>
            <a:ext cx="831551" cy="880592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" name="그림 40">
            <a:extLst>
              <a:ext uri="{FF2B5EF4-FFF2-40B4-BE49-F238E27FC236}">
                <a16:creationId xmlns:a16="http://schemas.microsoft.com/office/drawing/2014/main" id="{B66CD7A6-305C-40B0-A62B-92076D4EACD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80"/>
          <a:stretch/>
        </p:blipFill>
        <p:spPr>
          <a:xfrm>
            <a:off x="971560" y="4668865"/>
            <a:ext cx="1456963" cy="1758784"/>
          </a:xfrm>
          <a:prstGeom prst="rect">
            <a:avLst/>
          </a:prstGeom>
        </p:spPr>
      </p:pic>
      <p:sp>
        <p:nvSpPr>
          <p:cNvPr id="43" name="타원 42">
            <a:extLst>
              <a:ext uri="{FF2B5EF4-FFF2-40B4-BE49-F238E27FC236}">
                <a16:creationId xmlns:a16="http://schemas.microsoft.com/office/drawing/2014/main" id="{3C2396F3-2A0B-48FE-84C6-CD2C4A3059F2}"/>
              </a:ext>
            </a:extLst>
          </p:cNvPr>
          <p:cNvSpPr/>
          <p:nvPr/>
        </p:nvSpPr>
        <p:spPr>
          <a:xfrm>
            <a:off x="1118200" y="5460825"/>
            <a:ext cx="831551" cy="880592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B938634-C366-4459-BCD9-3C2498DB2212}"/>
              </a:ext>
            </a:extLst>
          </p:cNvPr>
          <p:cNvSpPr txBox="1"/>
          <p:nvPr/>
        </p:nvSpPr>
        <p:spPr>
          <a:xfrm>
            <a:off x="920705" y="3456576"/>
            <a:ext cx="598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위 사진과 같이</a:t>
            </a:r>
            <a:r>
              <a:rPr lang="en-US" altLang="ko-KR" sz="1400" dirty="0"/>
              <a:t> HDMI</a:t>
            </a:r>
            <a:r>
              <a:rPr lang="ko-KR" altLang="en-US" sz="1400" dirty="0"/>
              <a:t>가 없고 </a:t>
            </a:r>
            <a:r>
              <a:rPr lang="en-US" altLang="ko-KR" sz="1400" dirty="0"/>
              <a:t>DVI </a:t>
            </a:r>
            <a:r>
              <a:rPr lang="ko-KR" altLang="en-US" sz="1400" dirty="0"/>
              <a:t>포트만 있다면 </a:t>
            </a:r>
            <a:endParaRPr lang="en-US" altLang="ko-KR" sz="1400" dirty="0"/>
          </a:p>
          <a:p>
            <a:r>
              <a:rPr lang="en-US" altLang="ko-KR" sz="1400" dirty="0"/>
              <a:t>HDMI-DVI </a:t>
            </a:r>
            <a:r>
              <a:rPr lang="ko-KR" altLang="en-US" sz="1400" dirty="0"/>
              <a:t>변환 젠더를 사용하여 연결이 가능합니다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2F99F58-D1EA-450F-BA4C-3B7D6816D334}"/>
              </a:ext>
            </a:extLst>
          </p:cNvPr>
          <p:cNvSpPr txBox="1"/>
          <p:nvPr/>
        </p:nvSpPr>
        <p:spPr>
          <a:xfrm>
            <a:off x="790359" y="7037395"/>
            <a:ext cx="48843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신형 노트북에 경우 </a:t>
            </a:r>
            <a:r>
              <a:rPr lang="en-US" altLang="ko-KR" sz="1400" dirty="0"/>
              <a:t>HDMI</a:t>
            </a:r>
            <a:r>
              <a:rPr lang="ko-KR" altLang="en-US" sz="1400" dirty="0"/>
              <a:t>또는 </a:t>
            </a:r>
            <a:r>
              <a:rPr lang="en-US" altLang="ko-KR" sz="1400" dirty="0"/>
              <a:t>USB</a:t>
            </a:r>
            <a:r>
              <a:rPr lang="ko-KR" altLang="en-US" sz="1400" dirty="0"/>
              <a:t>포트가 없이 </a:t>
            </a:r>
            <a:r>
              <a:rPr lang="en-US" altLang="ko-KR" sz="1400" dirty="0"/>
              <a:t>C</a:t>
            </a:r>
            <a:r>
              <a:rPr lang="ko-KR" altLang="en-US" sz="1400" dirty="0"/>
              <a:t>타입포트만 존재하는 경우가 있습니다</a:t>
            </a:r>
            <a:r>
              <a:rPr lang="en-US" altLang="ko-KR" sz="1400" dirty="0"/>
              <a:t>. </a:t>
            </a:r>
            <a:br>
              <a:rPr lang="en-US" altLang="ko-KR" sz="1400" dirty="0"/>
            </a:br>
            <a:r>
              <a:rPr lang="ko-KR" altLang="en-US" sz="1400" dirty="0"/>
              <a:t>이때</a:t>
            </a:r>
            <a:r>
              <a:rPr lang="en-US" altLang="ko-KR" sz="1400" dirty="0"/>
              <a:t>,</a:t>
            </a:r>
            <a:r>
              <a:rPr lang="en-US" altLang="ko-KR" sz="1400" b="1" dirty="0"/>
              <a:t> HDMI </a:t>
            </a:r>
            <a:r>
              <a:rPr lang="en-US" altLang="ko-KR" sz="1400" b="1" dirty="0" err="1"/>
              <a:t>tybe</a:t>
            </a:r>
            <a:r>
              <a:rPr lang="en-US" altLang="ko-KR" sz="1400" b="1" dirty="0"/>
              <a:t>-c </a:t>
            </a:r>
            <a:r>
              <a:rPr lang="ko-KR" altLang="en-US" sz="1400" b="1" dirty="0"/>
              <a:t>멀티 허브 컨버터</a:t>
            </a:r>
            <a:r>
              <a:rPr lang="ko-KR" altLang="en-US" sz="1400" dirty="0"/>
              <a:t> 를 사용하여 연결하여 사용 가능합니다</a:t>
            </a:r>
            <a:endParaRPr lang="ko-KR" altLang="en-US" sz="1400" b="1" dirty="0"/>
          </a:p>
          <a:p>
            <a:endParaRPr lang="ko-KR" altLang="en-US" dirty="0"/>
          </a:p>
        </p:txBody>
      </p:sp>
      <p:pic>
        <p:nvPicPr>
          <p:cNvPr id="46" name="그림 45">
            <a:extLst>
              <a:ext uri="{FF2B5EF4-FFF2-40B4-BE49-F238E27FC236}">
                <a16:creationId xmlns:a16="http://schemas.microsoft.com/office/drawing/2014/main" id="{51BE9C8F-D02C-42BA-93FC-6805D16875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6" b="3830"/>
          <a:stretch/>
        </p:blipFill>
        <p:spPr>
          <a:xfrm>
            <a:off x="3617970" y="8696853"/>
            <a:ext cx="1661249" cy="1820711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FDD61266-E0C3-42C2-820D-05B869A29F39}"/>
              </a:ext>
            </a:extLst>
          </p:cNvPr>
          <p:cNvSpPr txBox="1"/>
          <p:nvPr/>
        </p:nvSpPr>
        <p:spPr>
          <a:xfrm>
            <a:off x="595092" y="10755298"/>
            <a:ext cx="55273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err="1"/>
              <a:t>Ehxx</a:t>
            </a:r>
            <a:r>
              <a:rPr lang="en-US" altLang="ko-KR" sz="1400" dirty="0"/>
              <a:t>	GA</a:t>
            </a:r>
            <a:r>
              <a:rPr lang="ko-KR" altLang="en-US" sz="1400" dirty="0"/>
              <a:t>모델은 마이크 기능이 따로 없기에 안드로이드 상에서 녹화진행을 원하신다면 </a:t>
            </a:r>
            <a:r>
              <a:rPr lang="en-US" altLang="ko-KR" sz="1400" dirty="0"/>
              <a:t>C</a:t>
            </a:r>
            <a:r>
              <a:rPr lang="ko-KR" altLang="en-US" sz="1400" dirty="0"/>
              <a:t>타입 </a:t>
            </a:r>
            <a:r>
              <a:rPr lang="en-US" altLang="ko-KR" sz="1400" dirty="0"/>
              <a:t>USB</a:t>
            </a:r>
            <a:r>
              <a:rPr lang="ko-KR" altLang="en-US" sz="1400" dirty="0"/>
              <a:t>타입 </a:t>
            </a:r>
            <a:r>
              <a:rPr lang="en-US" altLang="ko-KR" sz="1400" dirty="0"/>
              <a:t>or c</a:t>
            </a:r>
            <a:r>
              <a:rPr lang="ko-KR" altLang="en-US" sz="1400" dirty="0"/>
              <a:t>타입 마이크를 구매 후 </a:t>
            </a:r>
            <a:r>
              <a:rPr lang="en-US" altLang="ko-KR" sz="1400" dirty="0"/>
              <a:t>c</a:t>
            </a:r>
            <a:r>
              <a:rPr lang="ko-KR" altLang="en-US" sz="1400" dirty="0"/>
              <a:t>타입</a:t>
            </a:r>
            <a:r>
              <a:rPr lang="en-US" altLang="ko-KR" sz="1400" dirty="0"/>
              <a:t>-</a:t>
            </a:r>
            <a:r>
              <a:rPr lang="en-US" altLang="ko-KR" sz="1400" dirty="0" err="1"/>
              <a:t>usb</a:t>
            </a:r>
            <a:r>
              <a:rPr lang="ko-KR" altLang="en-US" sz="1400" dirty="0"/>
              <a:t>변환 젠더를 같이 구매하면 전자칠판에서 마이크 사용이 가능합니다</a:t>
            </a:r>
          </a:p>
        </p:txBody>
      </p:sp>
    </p:spTree>
    <p:extLst>
      <p:ext uri="{BB962C8B-B14F-4D97-AF65-F5344CB8AC3E}">
        <p14:creationId xmlns:p14="http://schemas.microsoft.com/office/powerpoint/2010/main" val="75092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8A47B94-12CD-4DBD-8032-4C2F3DD17D26}"/>
              </a:ext>
            </a:extLst>
          </p:cNvPr>
          <p:cNvSpPr/>
          <p:nvPr/>
        </p:nvSpPr>
        <p:spPr>
          <a:xfrm>
            <a:off x="202062" y="969358"/>
            <a:ext cx="96942" cy="3723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EB6AF6F-5331-42DA-9398-1BBC1C709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44" y="165272"/>
            <a:ext cx="1773430" cy="6747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F258A3-9926-4BC4-BD74-838892C5EF3F}"/>
              </a:ext>
            </a:extLst>
          </p:cNvPr>
          <p:cNvSpPr txBox="1"/>
          <p:nvPr/>
        </p:nvSpPr>
        <p:spPr>
          <a:xfrm>
            <a:off x="250533" y="969358"/>
            <a:ext cx="6115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12. </a:t>
            </a:r>
            <a:r>
              <a:rPr lang="ko-KR" altLang="en-US" sz="2400" b="1" dirty="0"/>
              <a:t>전자칠판 화면이 잠겼을 때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01F91D-3266-43C2-8B94-7F43527EC54D}"/>
              </a:ext>
            </a:extLst>
          </p:cNvPr>
          <p:cNvSpPr txBox="1"/>
          <p:nvPr/>
        </p:nvSpPr>
        <p:spPr>
          <a:xfrm>
            <a:off x="342900" y="1510748"/>
            <a:ext cx="63229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rgbClr val="FF0000"/>
                </a:solidFill>
              </a:rPr>
              <a:t>* </a:t>
            </a:r>
            <a:r>
              <a:rPr lang="ko-KR" altLang="en-US" sz="1400" dirty="0">
                <a:solidFill>
                  <a:srgbClr val="FF0000"/>
                </a:solidFill>
              </a:rPr>
              <a:t>전자칠판이 잠겨 있을 때 터치가 안되므로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리모컨으로 컨트롤 하셔야 합니다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3103D73-1A88-4E5C-901A-69FF67FF92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" t="13402" r="-1050" b="22565"/>
          <a:stretch/>
        </p:blipFill>
        <p:spPr>
          <a:xfrm rot="5400000">
            <a:off x="250969" y="2575441"/>
            <a:ext cx="2703021" cy="22367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35F4E4-9B34-4353-91FA-3D5BEB3251A0}"/>
              </a:ext>
            </a:extLst>
          </p:cNvPr>
          <p:cNvSpPr txBox="1"/>
          <p:nvPr/>
        </p:nvSpPr>
        <p:spPr>
          <a:xfrm>
            <a:off x="3151842" y="3010744"/>
            <a:ext cx="33832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리모컨 을 전자칠판</a:t>
            </a:r>
            <a:r>
              <a:rPr lang="en-US" altLang="ko-KR" sz="1600" dirty="0"/>
              <a:t> </a:t>
            </a:r>
            <a:r>
              <a:rPr lang="ko-KR" altLang="en-US" sz="1600" dirty="0"/>
              <a:t>우측 하단 </a:t>
            </a:r>
            <a:endParaRPr lang="en-US" altLang="ko-KR" sz="1600" dirty="0"/>
          </a:p>
          <a:p>
            <a:r>
              <a:rPr lang="ko-KR" altLang="en-US" sz="1600" dirty="0"/>
              <a:t>전원스위치 쪽을 향하고</a:t>
            </a:r>
            <a:endParaRPr lang="en-US" altLang="ko-KR" sz="1600" dirty="0"/>
          </a:p>
          <a:p>
            <a:r>
              <a:rPr lang="ko-KR" altLang="en-US" sz="1600" dirty="0"/>
              <a:t> </a:t>
            </a:r>
            <a:r>
              <a:rPr lang="en-US" altLang="ko-KR" sz="1600" dirty="0">
                <a:solidFill>
                  <a:srgbClr val="FF0000"/>
                </a:solidFill>
              </a:rPr>
              <a:t>INPUT</a:t>
            </a:r>
            <a:r>
              <a:rPr lang="ko-KR" altLang="en-US" sz="1600" dirty="0"/>
              <a:t>버튼을 누른 후</a:t>
            </a:r>
            <a:endParaRPr lang="en-US" altLang="ko-KR" sz="1600" dirty="0"/>
          </a:p>
          <a:p>
            <a:r>
              <a:rPr lang="ko-KR" altLang="en-US" sz="1600" dirty="0"/>
              <a:t> </a:t>
            </a:r>
            <a:r>
              <a:rPr lang="en-US" altLang="ko-KR" sz="1600" dirty="0">
                <a:solidFill>
                  <a:srgbClr val="FF0000"/>
                </a:solidFill>
              </a:rPr>
              <a:t>1,3,7,9</a:t>
            </a:r>
            <a:r>
              <a:rPr lang="en-US" altLang="ko-KR" sz="1600" dirty="0"/>
              <a:t> </a:t>
            </a:r>
            <a:r>
              <a:rPr lang="ko-KR" altLang="en-US" sz="1600" dirty="0"/>
              <a:t>를 눌러주세요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2E98F5BF-4A36-479F-A3DC-59A042B6039A}"/>
              </a:ext>
            </a:extLst>
          </p:cNvPr>
          <p:cNvSpPr/>
          <p:nvPr/>
        </p:nvSpPr>
        <p:spPr>
          <a:xfrm>
            <a:off x="892731" y="2799222"/>
            <a:ext cx="1540356" cy="1288740"/>
          </a:xfrm>
          <a:prstGeom prst="ellipse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04939527-F719-4A8C-A3E0-670997D143F2}"/>
              </a:ext>
            </a:extLst>
          </p:cNvPr>
          <p:cNvSpPr/>
          <p:nvPr/>
        </p:nvSpPr>
        <p:spPr>
          <a:xfrm>
            <a:off x="892731" y="3956941"/>
            <a:ext cx="403832" cy="262043"/>
          </a:xfrm>
          <a:prstGeom prst="ellipse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3ECE05-3007-4141-B72E-9532C72274B9}"/>
              </a:ext>
            </a:extLst>
          </p:cNvPr>
          <p:cNvSpPr txBox="1"/>
          <p:nvPr/>
        </p:nvSpPr>
        <p:spPr>
          <a:xfrm>
            <a:off x="3124578" y="4087962"/>
            <a:ext cx="2980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rgbClr val="FF0000"/>
                </a:solidFill>
              </a:rPr>
              <a:t>이때</a:t>
            </a:r>
            <a:r>
              <a:rPr lang="en-US" altLang="ko-KR" sz="1200" dirty="0">
                <a:solidFill>
                  <a:srgbClr val="FF0000"/>
                </a:solidFill>
              </a:rPr>
              <a:t>,</a:t>
            </a:r>
            <a:r>
              <a:rPr lang="ko-KR" altLang="en-US" sz="1200" dirty="0">
                <a:solidFill>
                  <a:srgbClr val="FF0000"/>
                </a:solidFill>
              </a:rPr>
              <a:t>동시에 누르고 있을 필요 없이 </a:t>
            </a:r>
            <a:r>
              <a:rPr lang="en-US" altLang="ko-KR" sz="1200" dirty="0">
                <a:solidFill>
                  <a:srgbClr val="FF0000"/>
                </a:solidFill>
              </a:rPr>
              <a:t>input</a:t>
            </a:r>
            <a:r>
              <a:rPr lang="ko-KR" altLang="en-US" sz="1200" dirty="0">
                <a:solidFill>
                  <a:srgbClr val="FF0000"/>
                </a:solidFill>
              </a:rPr>
              <a:t>부터 차례대로 누르고 때면 됩니다</a:t>
            </a:r>
            <a:r>
              <a:rPr lang="en-US" altLang="ko-KR" sz="1200" dirty="0">
                <a:solidFill>
                  <a:srgbClr val="FF0000"/>
                </a:solidFill>
              </a:rPr>
              <a:t>.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30BEC7BD-DE2B-47DB-A718-AFAFFBE619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21" y="5532758"/>
            <a:ext cx="2236776" cy="2675648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CCCEA348-4F99-41A3-9044-D11D07AC0A72}"/>
              </a:ext>
            </a:extLst>
          </p:cNvPr>
          <p:cNvSpPr/>
          <p:nvPr/>
        </p:nvSpPr>
        <p:spPr>
          <a:xfrm>
            <a:off x="484091" y="5997388"/>
            <a:ext cx="2236777" cy="510988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82B51155-7E9B-47BF-8E7C-46B3ED8B80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85" y="8587749"/>
            <a:ext cx="5708453" cy="2651346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6B9F3BA6-D856-4DC7-A521-3E7098B33104}"/>
              </a:ext>
            </a:extLst>
          </p:cNvPr>
          <p:cNvSpPr/>
          <p:nvPr/>
        </p:nvSpPr>
        <p:spPr>
          <a:xfrm>
            <a:off x="484090" y="8587749"/>
            <a:ext cx="3482791" cy="404849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251A9A-D521-4AD8-9A95-208557CF43EF}"/>
              </a:ext>
            </a:extLst>
          </p:cNvPr>
          <p:cNvSpPr txBox="1"/>
          <p:nvPr/>
        </p:nvSpPr>
        <p:spPr>
          <a:xfrm>
            <a:off x="2992386" y="4664839"/>
            <a:ext cx="32270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▼</a:t>
            </a:r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r>
              <a:rPr lang="en-US" altLang="ko-KR" dirty="0"/>
              <a:t>Debug menu </a:t>
            </a:r>
          </a:p>
          <a:p>
            <a:pPr algn="ctr"/>
            <a:endParaRPr lang="en-US" altLang="ko-KR" dirty="0"/>
          </a:p>
          <a:p>
            <a:pPr algn="ctr"/>
            <a:r>
              <a:rPr lang="ko-KR" altLang="en-US" dirty="0"/>
              <a:t>▼</a:t>
            </a:r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r>
              <a:rPr lang="en-US" altLang="ko-KR" dirty="0"/>
              <a:t>System Settings</a:t>
            </a:r>
          </a:p>
          <a:p>
            <a:pPr algn="ctr"/>
            <a:endParaRPr lang="en-US" altLang="ko-KR" dirty="0"/>
          </a:p>
          <a:p>
            <a:pPr algn="ctr"/>
            <a:r>
              <a:rPr lang="ko-KR" altLang="en-US" dirty="0"/>
              <a:t>▼</a:t>
            </a:r>
            <a:endParaRPr lang="en-US" altLang="ko-KR" dirty="0"/>
          </a:p>
          <a:p>
            <a:pPr algn="ctr"/>
            <a:r>
              <a:rPr lang="en-US" altLang="ko-KR" dirty="0"/>
              <a:t>Touch Forbidden (OFF)-(ON)</a:t>
            </a:r>
            <a:endParaRPr lang="ko-KR" altLang="en-US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7B0F072-244F-49FD-B550-E1EF9B9E04FE}"/>
              </a:ext>
            </a:extLst>
          </p:cNvPr>
          <p:cNvSpPr/>
          <p:nvPr/>
        </p:nvSpPr>
        <p:spPr>
          <a:xfrm>
            <a:off x="5218044" y="10325668"/>
            <a:ext cx="786238" cy="711167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942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EE724F1-95F9-4189-961A-BDA966C28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1" y="2531100"/>
            <a:ext cx="6775559" cy="25779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99BD36-81E2-4C0F-BE8B-5E1CE33A1E6E}"/>
              </a:ext>
            </a:extLst>
          </p:cNvPr>
          <p:cNvSpPr txBox="1"/>
          <p:nvPr/>
        </p:nvSpPr>
        <p:spPr>
          <a:xfrm>
            <a:off x="1509486" y="5109028"/>
            <a:ext cx="4862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/>
              <a:t>감사합니다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AE2FC79-DA43-4CFE-A66E-79194C297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1" y="10858765"/>
            <a:ext cx="1755498" cy="1214677"/>
          </a:xfrm>
          <a:prstGeom prst="rect">
            <a:avLst/>
          </a:prstGeo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id="{611F186C-61F6-4249-BC31-7A1E04B6D7C6}"/>
              </a:ext>
            </a:extLst>
          </p:cNvPr>
          <p:cNvSpPr/>
          <p:nvPr/>
        </p:nvSpPr>
        <p:spPr>
          <a:xfrm>
            <a:off x="-680352" y="-2449196"/>
            <a:ext cx="3281083" cy="3509682"/>
          </a:xfrm>
          <a:prstGeom prst="ellipse">
            <a:avLst/>
          </a:prstGeom>
          <a:solidFill>
            <a:schemeClr val="accent2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F3C200C6-8A93-4A31-8D3D-73AD2394EEE8}"/>
              </a:ext>
            </a:extLst>
          </p:cNvPr>
          <p:cNvSpPr/>
          <p:nvPr/>
        </p:nvSpPr>
        <p:spPr>
          <a:xfrm>
            <a:off x="5670422" y="9307270"/>
            <a:ext cx="3281083" cy="3509682"/>
          </a:xfrm>
          <a:prstGeom prst="ellipse">
            <a:avLst/>
          </a:prstGeom>
          <a:solidFill>
            <a:schemeClr val="accent2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CCA2023B-1862-4C4C-90E0-FF9A3373AD29}"/>
              </a:ext>
            </a:extLst>
          </p:cNvPr>
          <p:cNvSpPr/>
          <p:nvPr/>
        </p:nvSpPr>
        <p:spPr>
          <a:xfrm>
            <a:off x="4029881" y="11569122"/>
            <a:ext cx="3281083" cy="3509682"/>
          </a:xfrm>
          <a:prstGeom prst="ellipse">
            <a:avLst/>
          </a:prstGeom>
          <a:solidFill>
            <a:schemeClr val="accent2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AB896A-5069-4D60-A26A-28887383E0D4}"/>
              </a:ext>
            </a:extLst>
          </p:cNvPr>
          <p:cNvSpPr txBox="1"/>
          <p:nvPr/>
        </p:nvSpPr>
        <p:spPr>
          <a:xfrm>
            <a:off x="3429000" y="10319116"/>
            <a:ext cx="55225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㈜넥소</a:t>
            </a:r>
            <a:endParaRPr lang="en-US" altLang="ko-KR" sz="1200" dirty="0"/>
          </a:p>
          <a:p>
            <a:r>
              <a:rPr lang="ko-KR" altLang="en-US" sz="1200" dirty="0"/>
              <a:t>인천시 서구 </a:t>
            </a:r>
            <a:r>
              <a:rPr lang="ko-KR" altLang="en-US" sz="1200" dirty="0" err="1"/>
              <a:t>보듬로</a:t>
            </a:r>
            <a:r>
              <a:rPr lang="ko-KR" altLang="en-US" sz="1200" dirty="0"/>
              <a:t> </a:t>
            </a:r>
            <a:r>
              <a:rPr lang="en-US" altLang="ko-KR" sz="1200" dirty="0"/>
              <a:t>158</a:t>
            </a:r>
            <a:r>
              <a:rPr lang="ko-KR" altLang="en-US" sz="1200" dirty="0"/>
              <a:t>  </a:t>
            </a:r>
            <a:endParaRPr lang="en-US" altLang="ko-KR" sz="1200" dirty="0"/>
          </a:p>
          <a:p>
            <a:r>
              <a:rPr lang="en-US" altLang="ko-KR" sz="1200" dirty="0"/>
              <a:t>               </a:t>
            </a:r>
            <a:r>
              <a:rPr lang="ko-KR" altLang="en-US" sz="1200" dirty="0"/>
              <a:t>검단지식산업센터 </a:t>
            </a:r>
            <a:r>
              <a:rPr lang="ko-KR" altLang="en-US" sz="1200" dirty="0" err="1"/>
              <a:t>블루텍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제조동</a:t>
            </a:r>
            <a:r>
              <a:rPr lang="ko-KR" altLang="en-US" sz="1200" dirty="0"/>
              <a:t> </a:t>
            </a:r>
            <a:r>
              <a:rPr lang="en-US" altLang="ko-KR" sz="1200" dirty="0"/>
              <a:t>527</a:t>
            </a:r>
            <a:r>
              <a:rPr lang="ko-KR" altLang="en-US" sz="1200" dirty="0"/>
              <a:t>호</a:t>
            </a:r>
            <a:endParaRPr lang="en-US" altLang="ko-KR" sz="1200" dirty="0"/>
          </a:p>
          <a:p>
            <a:r>
              <a:rPr lang="en-US" altLang="ko-KR" sz="1200" dirty="0"/>
              <a:t>Tel.(032)569-5771</a:t>
            </a:r>
          </a:p>
          <a:p>
            <a:r>
              <a:rPr lang="en-US" altLang="ko-KR" sz="1200" dirty="0"/>
              <a:t>Fax.(032)568-6361</a:t>
            </a:r>
          </a:p>
          <a:p>
            <a:r>
              <a:rPr lang="en-US" altLang="ko-KR" sz="1200" dirty="0"/>
              <a:t>A/s.</a:t>
            </a:r>
            <a:r>
              <a:rPr lang="en-US" altLang="ko-KR" sz="1200" b="1" dirty="0"/>
              <a:t>010-3332-5174</a:t>
            </a:r>
          </a:p>
          <a:p>
            <a:r>
              <a:rPr lang="en-US" altLang="ko-KR" sz="1200" dirty="0"/>
              <a:t>E-mail </a:t>
            </a:r>
            <a:r>
              <a:rPr lang="en-US" altLang="ko-KR" sz="1200" dirty="0">
                <a:hlinkClick r:id="rId4"/>
              </a:rPr>
              <a:t>nexokorea@gmail.com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www.nexokorea.com</a:t>
            </a:r>
          </a:p>
        </p:txBody>
      </p:sp>
    </p:spTree>
    <p:extLst>
      <p:ext uri="{BB962C8B-B14F-4D97-AF65-F5344CB8AC3E}">
        <p14:creationId xmlns:p14="http://schemas.microsoft.com/office/powerpoint/2010/main" val="578182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1260</TotalTime>
  <Words>923</Words>
  <Application>Microsoft Office PowerPoint</Application>
  <PresentationFormat>와이드스크린</PresentationFormat>
  <Paragraphs>166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1" baseType="lpstr">
      <vt:lpstr>HY견고딕</vt:lpstr>
      <vt:lpstr>굴림체</vt:lpstr>
      <vt:lpstr>맑은 고딕</vt:lpstr>
      <vt:lpstr>Batang</vt:lpstr>
      <vt:lpstr>Arial</vt:lpstr>
      <vt:lpstr>Calibri</vt:lpstr>
      <vt:lpstr>Calibri Light</vt:lpstr>
      <vt:lpstr>Office 테마</vt:lpstr>
      <vt:lpstr>혼자서도 할 수 있는 전자칠판 A/S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무엇을 도와드릴까요?</dc:title>
  <dc:creator>NEXO</dc:creator>
  <cp:lastModifiedBy>nexo</cp:lastModifiedBy>
  <cp:revision>85</cp:revision>
  <cp:lastPrinted>2024-03-20T03:27:27Z</cp:lastPrinted>
  <dcterms:created xsi:type="dcterms:W3CDTF">2024-03-13T07:16:48Z</dcterms:created>
  <dcterms:modified xsi:type="dcterms:W3CDTF">2024-03-20T03:29:07Z</dcterms:modified>
</cp:coreProperties>
</file>