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7" r:id="rId3"/>
    <p:sldId id="258" r:id="rId4"/>
    <p:sldId id="259" r:id="rId5"/>
    <p:sldId id="260" r:id="rId6"/>
  </p:sldIdLst>
  <p:sldSz cx="6858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68" d="100"/>
          <a:sy n="68" d="100"/>
        </p:scale>
        <p:origin x="32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C4649-FD9E-458E-9451-2E8585D5786C}" type="datetimeFigureOut">
              <a:rPr lang="ko-KR" altLang="en-US" smtClean="0"/>
              <a:t>2024-05-03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07AE9-1200-4600-96DF-906BA949C9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8966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C4649-FD9E-458E-9451-2E8585D5786C}" type="datetimeFigureOut">
              <a:rPr lang="ko-KR" altLang="en-US" smtClean="0"/>
              <a:t>2024-05-03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07AE9-1200-4600-96DF-906BA949C9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0231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C4649-FD9E-458E-9451-2E8585D5786C}" type="datetimeFigureOut">
              <a:rPr lang="ko-KR" altLang="en-US" smtClean="0"/>
              <a:t>2024-05-03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07AE9-1200-4600-96DF-906BA949C9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132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C4649-FD9E-458E-9451-2E8585D5786C}" type="datetimeFigureOut">
              <a:rPr lang="ko-KR" altLang="en-US" smtClean="0"/>
              <a:t>2024-05-03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07AE9-1200-4600-96DF-906BA949C9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498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C4649-FD9E-458E-9451-2E8585D5786C}" type="datetimeFigureOut">
              <a:rPr lang="ko-KR" altLang="en-US" smtClean="0"/>
              <a:t>2024-05-03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07AE9-1200-4600-96DF-906BA949C9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1930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C4649-FD9E-458E-9451-2E8585D5786C}" type="datetimeFigureOut">
              <a:rPr lang="ko-KR" altLang="en-US" smtClean="0"/>
              <a:t>2024-05-03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07AE9-1200-4600-96DF-906BA949C9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0099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C4649-FD9E-458E-9451-2E8585D5786C}" type="datetimeFigureOut">
              <a:rPr lang="ko-KR" altLang="en-US" smtClean="0"/>
              <a:t>2024-05-03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07AE9-1200-4600-96DF-906BA949C9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9951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C4649-FD9E-458E-9451-2E8585D5786C}" type="datetimeFigureOut">
              <a:rPr lang="ko-KR" altLang="en-US" smtClean="0"/>
              <a:t>2024-05-03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07AE9-1200-4600-96DF-906BA949C9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498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C4649-FD9E-458E-9451-2E8585D5786C}" type="datetimeFigureOut">
              <a:rPr lang="ko-KR" altLang="en-US" smtClean="0"/>
              <a:t>2024-05-03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07AE9-1200-4600-96DF-906BA949C9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1751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C4649-FD9E-458E-9451-2E8585D5786C}" type="datetimeFigureOut">
              <a:rPr lang="ko-KR" altLang="en-US" smtClean="0"/>
              <a:t>2024-05-03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07AE9-1200-4600-96DF-906BA949C9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0462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C4649-FD9E-458E-9451-2E8585D5786C}" type="datetimeFigureOut">
              <a:rPr lang="ko-KR" altLang="en-US" smtClean="0"/>
              <a:t>2024-05-03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07AE9-1200-4600-96DF-906BA949C9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1501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C4649-FD9E-458E-9451-2E8585D5786C}" type="datetimeFigureOut">
              <a:rPr lang="ko-KR" altLang="en-US" smtClean="0"/>
              <a:t>2024-05-03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07AE9-1200-4600-96DF-906BA949C9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6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exokorea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C0E610-B4EC-04A5-DB69-5B308C016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4" y="997537"/>
            <a:ext cx="5915025" cy="2356556"/>
          </a:xfrm>
        </p:spPr>
        <p:txBody>
          <a:bodyPr>
            <a:normAutofit/>
          </a:bodyPr>
          <a:lstStyle/>
          <a:p>
            <a:pPr algn="ctr"/>
            <a:r>
              <a:rPr lang="ko-KR" altLang="en-US" sz="4400" b="1" dirty="0"/>
              <a:t>사용자 메뉴얼</a:t>
            </a:r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BCD47E23-473D-5373-D293-0925C419E6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22" y="9595191"/>
            <a:ext cx="2510864" cy="95531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699FB80-B5AD-C754-7314-DC37CAE18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32" y="3103068"/>
            <a:ext cx="5367130" cy="46376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52C5F2-D278-C5E6-F3C8-9B4B00003A2F}"/>
              </a:ext>
            </a:extLst>
          </p:cNvPr>
          <p:cNvSpPr txBox="1"/>
          <p:nvPr/>
        </p:nvSpPr>
        <p:spPr>
          <a:xfrm>
            <a:off x="2807186" y="9595191"/>
            <a:ext cx="40508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㈜넥소</a:t>
            </a:r>
            <a:endParaRPr lang="en-US" altLang="ko-KR" sz="1200" dirty="0"/>
          </a:p>
          <a:p>
            <a:r>
              <a:rPr lang="ko-KR" altLang="en-US" sz="1200" dirty="0"/>
              <a:t>인천시 서구 </a:t>
            </a:r>
            <a:r>
              <a:rPr lang="ko-KR" altLang="en-US" sz="1200" dirty="0" err="1"/>
              <a:t>보듬로</a:t>
            </a:r>
            <a:r>
              <a:rPr lang="ko-KR" altLang="en-US" sz="1200" dirty="0"/>
              <a:t> </a:t>
            </a:r>
            <a:r>
              <a:rPr lang="en-US" altLang="ko-KR" sz="1200" dirty="0"/>
              <a:t>158</a:t>
            </a:r>
            <a:r>
              <a:rPr lang="ko-KR" altLang="en-US" sz="1200" dirty="0"/>
              <a:t>  </a:t>
            </a:r>
            <a:endParaRPr lang="en-US" altLang="ko-KR" sz="1200" dirty="0"/>
          </a:p>
          <a:p>
            <a:r>
              <a:rPr lang="en-US" altLang="ko-KR" sz="1200" dirty="0"/>
              <a:t>               </a:t>
            </a:r>
            <a:r>
              <a:rPr lang="ko-KR" altLang="en-US" sz="1200" dirty="0"/>
              <a:t>검단지식산업센터 </a:t>
            </a:r>
            <a:r>
              <a:rPr lang="ko-KR" altLang="en-US" sz="1200" dirty="0" err="1"/>
              <a:t>블루텍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제조동</a:t>
            </a:r>
            <a:r>
              <a:rPr lang="ko-KR" altLang="en-US" sz="1200" dirty="0"/>
              <a:t> </a:t>
            </a:r>
            <a:r>
              <a:rPr lang="en-US" altLang="ko-KR" sz="1200" dirty="0"/>
              <a:t>527</a:t>
            </a:r>
            <a:r>
              <a:rPr lang="ko-KR" altLang="en-US" sz="1200" dirty="0"/>
              <a:t>호</a:t>
            </a:r>
            <a:endParaRPr lang="en-US" altLang="ko-KR" sz="1200" dirty="0"/>
          </a:p>
          <a:p>
            <a:r>
              <a:rPr lang="en-US" altLang="ko-KR" sz="1200" dirty="0"/>
              <a:t>Tel.(032)569-5771</a:t>
            </a:r>
          </a:p>
          <a:p>
            <a:r>
              <a:rPr lang="en-US" altLang="ko-KR" sz="1200" dirty="0"/>
              <a:t>Fax.(032)568-6361</a:t>
            </a:r>
          </a:p>
          <a:p>
            <a:r>
              <a:rPr lang="en-US" altLang="ko-KR" sz="1200" dirty="0"/>
              <a:t>A/s.</a:t>
            </a:r>
            <a:r>
              <a:rPr lang="en-US" altLang="ko-KR" sz="1200" b="1" dirty="0"/>
              <a:t>010-3332-5174</a:t>
            </a:r>
          </a:p>
          <a:p>
            <a:r>
              <a:rPr lang="en-US" altLang="ko-KR" sz="1200" dirty="0"/>
              <a:t>E-mail </a:t>
            </a:r>
            <a:r>
              <a:rPr lang="en-US" altLang="ko-KR" sz="1200" dirty="0">
                <a:hlinkClick r:id="rId4"/>
              </a:rPr>
              <a:t>nexokorea@gmail.com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www.nexokorea.com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8041D1-BDBF-59B2-2202-A215510FAF57}"/>
              </a:ext>
            </a:extLst>
          </p:cNvPr>
          <p:cNvSpPr txBox="1"/>
          <p:nvPr/>
        </p:nvSpPr>
        <p:spPr>
          <a:xfrm>
            <a:off x="2468880" y="1157803"/>
            <a:ext cx="438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전자칠판</a:t>
            </a:r>
          </a:p>
        </p:txBody>
      </p:sp>
    </p:spTree>
    <p:extLst>
      <p:ext uri="{BB962C8B-B14F-4D97-AF65-F5344CB8AC3E}">
        <p14:creationId xmlns:p14="http://schemas.microsoft.com/office/powerpoint/2010/main" val="2326118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AD91231C-0BE5-3275-135D-2212F2501E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3" y="965186"/>
            <a:ext cx="4231275" cy="2871656"/>
          </a:xfr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109A8554-C789-F7B9-9EEB-9E6E9626D4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559" y="339887"/>
            <a:ext cx="401205" cy="3997724"/>
          </a:xfrm>
          <a:prstGeom prst="rect">
            <a:avLst/>
          </a:prstGeom>
        </p:spPr>
      </p:pic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29ABA630-578B-E402-55DA-D91E397FA929}"/>
              </a:ext>
            </a:extLst>
          </p:cNvPr>
          <p:cNvCxnSpPr/>
          <p:nvPr/>
        </p:nvCxnSpPr>
        <p:spPr>
          <a:xfrm flipH="1">
            <a:off x="4862443" y="590843"/>
            <a:ext cx="10992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F306A59-626A-D6C4-934E-01F2664B19C9}"/>
              </a:ext>
            </a:extLst>
          </p:cNvPr>
          <p:cNvSpPr txBox="1"/>
          <p:nvPr/>
        </p:nvSpPr>
        <p:spPr>
          <a:xfrm>
            <a:off x="4520204" y="393773"/>
            <a:ext cx="533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</a:t>
            </a:r>
            <a:endParaRPr lang="ko-KR" altLang="en-US" dirty="0"/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C870398B-E611-561A-EE77-FC467629E8BA}"/>
              </a:ext>
            </a:extLst>
          </p:cNvPr>
          <p:cNvCxnSpPr/>
          <p:nvPr/>
        </p:nvCxnSpPr>
        <p:spPr>
          <a:xfrm flipH="1">
            <a:off x="4862443" y="856344"/>
            <a:ext cx="10992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B9518BF-727E-9351-6424-E21E981045BD}"/>
              </a:ext>
            </a:extLst>
          </p:cNvPr>
          <p:cNvSpPr txBox="1"/>
          <p:nvPr/>
        </p:nvSpPr>
        <p:spPr>
          <a:xfrm>
            <a:off x="4520204" y="673264"/>
            <a:ext cx="344658" cy="379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87D65D2D-F3B4-913F-C4B7-A82F8E9B625C}"/>
              </a:ext>
            </a:extLst>
          </p:cNvPr>
          <p:cNvCxnSpPr/>
          <p:nvPr/>
        </p:nvCxnSpPr>
        <p:spPr>
          <a:xfrm flipH="1">
            <a:off x="4871532" y="1109561"/>
            <a:ext cx="10992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313EFA4-3FF9-2B53-8302-785EBF7AB321}"/>
              </a:ext>
            </a:extLst>
          </p:cNvPr>
          <p:cNvSpPr txBox="1"/>
          <p:nvPr/>
        </p:nvSpPr>
        <p:spPr>
          <a:xfrm>
            <a:off x="4524267" y="965186"/>
            <a:ext cx="344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35319629-754D-41C0-50AA-BBCAA118BEF8}"/>
              </a:ext>
            </a:extLst>
          </p:cNvPr>
          <p:cNvCxnSpPr/>
          <p:nvPr/>
        </p:nvCxnSpPr>
        <p:spPr>
          <a:xfrm flipH="1">
            <a:off x="4871532" y="1631480"/>
            <a:ext cx="10992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65836EB-BEB8-1195-1326-40F1338436AF}"/>
              </a:ext>
            </a:extLst>
          </p:cNvPr>
          <p:cNvSpPr txBox="1"/>
          <p:nvPr/>
        </p:nvSpPr>
        <p:spPr>
          <a:xfrm>
            <a:off x="4515839" y="1460910"/>
            <a:ext cx="362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A724AE4-A39F-1BA8-8C1D-9D8734871130}"/>
              </a:ext>
            </a:extLst>
          </p:cNvPr>
          <p:cNvCxnSpPr/>
          <p:nvPr/>
        </p:nvCxnSpPr>
        <p:spPr>
          <a:xfrm flipH="1">
            <a:off x="4871532" y="1812946"/>
            <a:ext cx="10901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5934379-E483-72A4-CC2B-A436E63B34AB}"/>
              </a:ext>
            </a:extLst>
          </p:cNvPr>
          <p:cNvSpPr txBox="1"/>
          <p:nvPr/>
        </p:nvSpPr>
        <p:spPr>
          <a:xfrm>
            <a:off x="4513240" y="1666584"/>
            <a:ext cx="353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5</a:t>
            </a:r>
            <a:endParaRPr lang="ko-KR" altLang="en-US" dirty="0"/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C4CBFAAC-65C6-70F7-F0A1-84B2BB784ACB}"/>
              </a:ext>
            </a:extLst>
          </p:cNvPr>
          <p:cNvCxnSpPr/>
          <p:nvPr/>
        </p:nvCxnSpPr>
        <p:spPr>
          <a:xfrm flipH="1">
            <a:off x="4871532" y="2182278"/>
            <a:ext cx="10901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BB79CD4-0A27-A5DD-7D08-8BB713D492E5}"/>
              </a:ext>
            </a:extLst>
          </p:cNvPr>
          <p:cNvSpPr txBox="1"/>
          <p:nvPr/>
        </p:nvSpPr>
        <p:spPr>
          <a:xfrm>
            <a:off x="4499606" y="2007411"/>
            <a:ext cx="344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6</a:t>
            </a:r>
            <a:endParaRPr lang="ko-KR" altLang="en-US" dirty="0"/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BA534D15-1961-6E9C-78F3-0EAA95A7B727}"/>
              </a:ext>
            </a:extLst>
          </p:cNvPr>
          <p:cNvCxnSpPr/>
          <p:nvPr/>
        </p:nvCxnSpPr>
        <p:spPr>
          <a:xfrm flipH="1">
            <a:off x="4880621" y="2461846"/>
            <a:ext cx="10901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1F02076-A8C7-3A14-2B21-1CF85B26527E}"/>
              </a:ext>
            </a:extLst>
          </p:cNvPr>
          <p:cNvSpPr txBox="1"/>
          <p:nvPr/>
        </p:nvSpPr>
        <p:spPr>
          <a:xfrm>
            <a:off x="4499605" y="2321913"/>
            <a:ext cx="443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7</a:t>
            </a:r>
            <a:endParaRPr lang="ko-KR" altLang="en-US" dirty="0"/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E1C2581A-E9E8-70B8-E735-8D06E0D767AE}"/>
              </a:ext>
            </a:extLst>
          </p:cNvPr>
          <p:cNvCxnSpPr>
            <a:cxnSpLocks/>
          </p:cNvCxnSpPr>
          <p:nvPr/>
        </p:nvCxnSpPr>
        <p:spPr>
          <a:xfrm flipH="1">
            <a:off x="4880621" y="2813539"/>
            <a:ext cx="10901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135D87F6-E6FA-071C-BC03-FA104483A6D0}"/>
              </a:ext>
            </a:extLst>
          </p:cNvPr>
          <p:cNvCxnSpPr>
            <a:cxnSpLocks/>
          </p:cNvCxnSpPr>
          <p:nvPr/>
        </p:nvCxnSpPr>
        <p:spPr>
          <a:xfrm flipH="1">
            <a:off x="4844264" y="3176953"/>
            <a:ext cx="10901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69389CBD-35DF-043C-3AAA-30842BB85FDF}"/>
              </a:ext>
            </a:extLst>
          </p:cNvPr>
          <p:cNvCxnSpPr>
            <a:cxnSpLocks/>
          </p:cNvCxnSpPr>
          <p:nvPr/>
        </p:nvCxnSpPr>
        <p:spPr>
          <a:xfrm flipH="1">
            <a:off x="4862443" y="3406080"/>
            <a:ext cx="10901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19CC91BE-FBB2-20F9-C224-E18CE53BCF00}"/>
              </a:ext>
            </a:extLst>
          </p:cNvPr>
          <p:cNvCxnSpPr>
            <a:cxnSpLocks/>
          </p:cNvCxnSpPr>
          <p:nvPr/>
        </p:nvCxnSpPr>
        <p:spPr>
          <a:xfrm flipH="1">
            <a:off x="4868925" y="3738600"/>
            <a:ext cx="10901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77929462-10D4-1222-C28D-AFBB8F96A512}"/>
              </a:ext>
            </a:extLst>
          </p:cNvPr>
          <p:cNvCxnSpPr>
            <a:cxnSpLocks/>
          </p:cNvCxnSpPr>
          <p:nvPr/>
        </p:nvCxnSpPr>
        <p:spPr>
          <a:xfrm flipH="1">
            <a:off x="4844264" y="4079682"/>
            <a:ext cx="10901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1A74CE9-4F71-F765-4F6F-08201BC9BD91}"/>
              </a:ext>
            </a:extLst>
          </p:cNvPr>
          <p:cNvSpPr txBox="1"/>
          <p:nvPr/>
        </p:nvSpPr>
        <p:spPr>
          <a:xfrm>
            <a:off x="4513240" y="2656312"/>
            <a:ext cx="443133" cy="369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8</a:t>
            </a:r>
            <a:endParaRPr lang="ko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9F2375B-E73A-B709-5546-05D1FDDEEC72}"/>
              </a:ext>
            </a:extLst>
          </p:cNvPr>
          <p:cNvSpPr txBox="1"/>
          <p:nvPr/>
        </p:nvSpPr>
        <p:spPr>
          <a:xfrm>
            <a:off x="4513240" y="3036748"/>
            <a:ext cx="533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9</a:t>
            </a:r>
            <a:endParaRPr lang="ko-KR" alt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12BB97E-228C-6E50-AD66-2D703234C016}"/>
              </a:ext>
            </a:extLst>
          </p:cNvPr>
          <p:cNvSpPr txBox="1"/>
          <p:nvPr/>
        </p:nvSpPr>
        <p:spPr>
          <a:xfrm>
            <a:off x="4467423" y="3244000"/>
            <a:ext cx="504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</a:t>
            </a:r>
            <a:endParaRPr lang="ko-KR" alt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D263DD5-4BD3-ACDB-82EC-8FF9EE051BAC}"/>
              </a:ext>
            </a:extLst>
          </p:cNvPr>
          <p:cNvSpPr txBox="1"/>
          <p:nvPr/>
        </p:nvSpPr>
        <p:spPr>
          <a:xfrm>
            <a:off x="4442534" y="3584827"/>
            <a:ext cx="459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11</a:t>
            </a:r>
            <a:endParaRPr lang="ko-KR" alt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BE82A0F-8153-9EAE-1250-0CCECFC027C0}"/>
              </a:ext>
            </a:extLst>
          </p:cNvPr>
          <p:cNvSpPr txBox="1"/>
          <p:nvPr/>
        </p:nvSpPr>
        <p:spPr>
          <a:xfrm>
            <a:off x="4424380" y="3955906"/>
            <a:ext cx="459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12</a:t>
            </a:r>
            <a:endParaRPr lang="ko-KR" alt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FC973C7-BE2A-A21A-759D-BB4C69EA8A44}"/>
              </a:ext>
            </a:extLst>
          </p:cNvPr>
          <p:cNvSpPr txBox="1"/>
          <p:nvPr/>
        </p:nvSpPr>
        <p:spPr>
          <a:xfrm>
            <a:off x="340728" y="4656494"/>
            <a:ext cx="61765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/>
              <a:t>뒤로 가기 </a:t>
            </a:r>
            <a:r>
              <a:rPr lang="en-US" altLang="ko-KR" dirty="0"/>
              <a:t>: </a:t>
            </a:r>
            <a:r>
              <a:rPr lang="ko-KR" altLang="en-US" dirty="0"/>
              <a:t>실행했던 화면에서 이전화면으로 이동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2.   </a:t>
            </a:r>
            <a:r>
              <a:rPr lang="ko-KR" altLang="en-US" dirty="0"/>
              <a:t>홈 버튼    </a:t>
            </a:r>
            <a:r>
              <a:rPr lang="en-US" altLang="ko-KR" dirty="0"/>
              <a:t>: </a:t>
            </a:r>
            <a:r>
              <a:rPr lang="ko-KR" altLang="en-US" dirty="0" err="1"/>
              <a:t>메인화면으로</a:t>
            </a:r>
            <a:r>
              <a:rPr lang="ko-KR" altLang="en-US" dirty="0"/>
              <a:t> 이동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3.   Backstage : </a:t>
            </a:r>
            <a:r>
              <a:rPr lang="ko-KR" altLang="en-US" dirty="0"/>
              <a:t>실행했던 모든 프로그램을 펼쳐 봄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4.    </a:t>
            </a:r>
            <a:r>
              <a:rPr lang="ko-KR" altLang="en-US" dirty="0"/>
              <a:t>노 </a:t>
            </a:r>
            <a:r>
              <a:rPr lang="ko-KR" altLang="en-US" dirty="0" err="1"/>
              <a:t>트</a:t>
            </a:r>
            <a:r>
              <a:rPr lang="ko-KR" altLang="en-US" dirty="0"/>
              <a:t>        </a:t>
            </a:r>
            <a:r>
              <a:rPr lang="en-US" altLang="ko-KR" dirty="0"/>
              <a:t>:  </a:t>
            </a:r>
            <a:r>
              <a:rPr lang="ko-KR" altLang="en-US" dirty="0"/>
              <a:t>판서 프로그램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5.   </a:t>
            </a:r>
            <a:r>
              <a:rPr lang="ko-KR" altLang="en-US" dirty="0"/>
              <a:t>탐색기     </a:t>
            </a:r>
            <a:r>
              <a:rPr lang="en-US" altLang="ko-KR" dirty="0"/>
              <a:t>:  </a:t>
            </a:r>
            <a:r>
              <a:rPr lang="ko-KR" altLang="en-US" dirty="0"/>
              <a:t>파일 저장소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6.   </a:t>
            </a:r>
            <a:r>
              <a:rPr lang="ko-KR" altLang="en-US" dirty="0"/>
              <a:t>브라우저 </a:t>
            </a:r>
            <a:r>
              <a:rPr lang="en-US" altLang="ko-KR" dirty="0"/>
              <a:t>: </a:t>
            </a:r>
            <a:r>
              <a:rPr lang="ko-KR" altLang="en-US" dirty="0"/>
              <a:t>인터넷 접속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7.   </a:t>
            </a:r>
            <a:r>
              <a:rPr lang="ko-KR" altLang="en-US" dirty="0"/>
              <a:t>모든 앱     </a:t>
            </a:r>
            <a:r>
              <a:rPr lang="en-US" altLang="ko-KR" dirty="0"/>
              <a:t>:  </a:t>
            </a:r>
            <a:r>
              <a:rPr lang="ko-KR" altLang="en-US" dirty="0"/>
              <a:t>앱 저장소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8.   </a:t>
            </a:r>
            <a:r>
              <a:rPr lang="ko-KR" altLang="en-US" dirty="0"/>
              <a:t>메 뉴         </a:t>
            </a:r>
            <a:r>
              <a:rPr lang="en-US" altLang="ko-KR" dirty="0"/>
              <a:t>:  </a:t>
            </a:r>
            <a:r>
              <a:rPr lang="ko-KR" altLang="en-US" dirty="0"/>
              <a:t>외부입력 설정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9.   </a:t>
            </a:r>
            <a:r>
              <a:rPr lang="ko-KR" altLang="en-US" dirty="0"/>
              <a:t>주 석        </a:t>
            </a:r>
            <a:r>
              <a:rPr lang="en-US" altLang="ko-KR" dirty="0"/>
              <a:t>:  </a:t>
            </a:r>
            <a:r>
              <a:rPr lang="ko-KR" altLang="en-US" dirty="0"/>
              <a:t>전자칠판 판서 펜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10.  </a:t>
            </a:r>
            <a:r>
              <a:rPr lang="ko-KR" altLang="en-US" dirty="0" err="1"/>
              <a:t>미러링</a:t>
            </a:r>
            <a:r>
              <a:rPr lang="ko-KR" altLang="en-US" dirty="0"/>
              <a:t>     </a:t>
            </a:r>
            <a:r>
              <a:rPr lang="en-US" altLang="ko-KR" dirty="0"/>
              <a:t>:  </a:t>
            </a:r>
            <a:r>
              <a:rPr lang="ko-KR" altLang="en-US" dirty="0"/>
              <a:t>외부기기와 무선 연결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11.  </a:t>
            </a:r>
            <a:r>
              <a:rPr lang="ko-KR" altLang="en-US" dirty="0"/>
              <a:t>캡 쳐      </a:t>
            </a:r>
            <a:r>
              <a:rPr lang="en-US" altLang="ko-KR" dirty="0"/>
              <a:t> :  </a:t>
            </a:r>
            <a:r>
              <a:rPr lang="ko-KR" altLang="en-US" dirty="0"/>
              <a:t>화면 어디든 자르기 기능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12. </a:t>
            </a:r>
            <a:r>
              <a:rPr lang="ko-KR" altLang="en-US" dirty="0"/>
              <a:t>더 보기    </a:t>
            </a:r>
            <a:r>
              <a:rPr lang="en-US" altLang="ko-KR" dirty="0"/>
              <a:t>: </a:t>
            </a:r>
            <a:r>
              <a:rPr lang="ko-KR" altLang="en-US" dirty="0"/>
              <a:t>전자칠판 도구모음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D214EE63-329B-C904-4370-024241B5D1C0}"/>
              </a:ext>
            </a:extLst>
          </p:cNvPr>
          <p:cNvSpPr/>
          <p:nvPr/>
        </p:nvSpPr>
        <p:spPr>
          <a:xfrm>
            <a:off x="4079631" y="1109561"/>
            <a:ext cx="436208" cy="29701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496A114-2780-537A-FFC5-5496F547F4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597" y="8169243"/>
            <a:ext cx="3977280" cy="500955"/>
          </a:xfrm>
          <a:prstGeom prst="rect">
            <a:avLst/>
          </a:prstGeom>
        </p:spPr>
      </p:pic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50B5D382-1D0E-23EE-81CD-90B9D7BD1EC3}"/>
              </a:ext>
            </a:extLst>
          </p:cNvPr>
          <p:cNvCxnSpPr/>
          <p:nvPr/>
        </p:nvCxnSpPr>
        <p:spPr>
          <a:xfrm>
            <a:off x="1688123" y="8557660"/>
            <a:ext cx="0" cy="290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6B7B6B7C-94A6-14C1-6F85-4CAE52C4CA3D}"/>
              </a:ext>
            </a:extLst>
          </p:cNvPr>
          <p:cNvCxnSpPr/>
          <p:nvPr/>
        </p:nvCxnSpPr>
        <p:spPr>
          <a:xfrm>
            <a:off x="2304757" y="8571542"/>
            <a:ext cx="0" cy="290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C194BDE6-9585-3062-36CC-61EEF1EF5FB5}"/>
              </a:ext>
            </a:extLst>
          </p:cNvPr>
          <p:cNvCxnSpPr/>
          <p:nvPr/>
        </p:nvCxnSpPr>
        <p:spPr>
          <a:xfrm>
            <a:off x="2935459" y="8571542"/>
            <a:ext cx="0" cy="290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9E337911-9C4A-FBF3-C180-AF7A014D3CB4}"/>
              </a:ext>
            </a:extLst>
          </p:cNvPr>
          <p:cNvCxnSpPr/>
          <p:nvPr/>
        </p:nvCxnSpPr>
        <p:spPr>
          <a:xfrm>
            <a:off x="3636499" y="8571542"/>
            <a:ext cx="0" cy="290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B2F9ED5E-FB2B-E9F3-1532-DAC8F932F8B4}"/>
              </a:ext>
            </a:extLst>
          </p:cNvPr>
          <p:cNvCxnSpPr/>
          <p:nvPr/>
        </p:nvCxnSpPr>
        <p:spPr>
          <a:xfrm>
            <a:off x="4267200" y="8571542"/>
            <a:ext cx="0" cy="290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ED6A86FE-3044-A13F-5369-4AC0F96C88CC}"/>
              </a:ext>
            </a:extLst>
          </p:cNvPr>
          <p:cNvCxnSpPr/>
          <p:nvPr/>
        </p:nvCxnSpPr>
        <p:spPr>
          <a:xfrm>
            <a:off x="4857202" y="8571542"/>
            <a:ext cx="0" cy="290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048254A-007C-554E-3238-F18165432E19}"/>
              </a:ext>
            </a:extLst>
          </p:cNvPr>
          <p:cNvSpPr txBox="1"/>
          <p:nvPr/>
        </p:nvSpPr>
        <p:spPr>
          <a:xfrm>
            <a:off x="1547447" y="8862460"/>
            <a:ext cx="350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1         2          3            4         5         6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4AAAE-9C0C-431D-452F-3509620DDC1A}"/>
              </a:ext>
            </a:extLst>
          </p:cNvPr>
          <p:cNvSpPr txBox="1"/>
          <p:nvPr/>
        </p:nvSpPr>
        <p:spPr>
          <a:xfrm>
            <a:off x="367256" y="9519504"/>
            <a:ext cx="34254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메 뉴 </a:t>
            </a:r>
            <a:r>
              <a:rPr lang="en-US" altLang="ko-KR" dirty="0"/>
              <a:t>: </a:t>
            </a:r>
            <a:r>
              <a:rPr lang="ko-KR" altLang="en-US" dirty="0"/>
              <a:t>외부입력 설정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F6FE73-8B44-DA48-605C-A6F218B0CC56}"/>
              </a:ext>
            </a:extLst>
          </p:cNvPr>
          <p:cNvSpPr txBox="1"/>
          <p:nvPr/>
        </p:nvSpPr>
        <p:spPr>
          <a:xfrm>
            <a:off x="367256" y="9902718"/>
            <a:ext cx="34254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2. </a:t>
            </a:r>
            <a:r>
              <a:rPr lang="ko-KR" altLang="en-US" dirty="0"/>
              <a:t>밝기 조절 </a:t>
            </a:r>
            <a:r>
              <a:rPr lang="en-US" altLang="ko-KR" dirty="0"/>
              <a:t>: </a:t>
            </a:r>
            <a:r>
              <a:rPr lang="ko-KR" altLang="en-US" dirty="0"/>
              <a:t>화면 밝기 조정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3ED041-0D22-8740-3940-3A5ADB407426}"/>
              </a:ext>
            </a:extLst>
          </p:cNvPr>
          <p:cNvSpPr txBox="1"/>
          <p:nvPr/>
        </p:nvSpPr>
        <p:spPr>
          <a:xfrm>
            <a:off x="367256" y="10273573"/>
            <a:ext cx="34254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음량 조절 </a:t>
            </a:r>
            <a:r>
              <a:rPr lang="en-US" altLang="ko-KR" dirty="0"/>
              <a:t>: </a:t>
            </a:r>
            <a:r>
              <a:rPr lang="ko-KR" altLang="en-US" dirty="0"/>
              <a:t>전자칠판 음량조정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89B83CC-3D4A-E9DF-1C88-27CDDC859C36}"/>
              </a:ext>
            </a:extLst>
          </p:cNvPr>
          <p:cNvSpPr txBox="1"/>
          <p:nvPr/>
        </p:nvSpPr>
        <p:spPr>
          <a:xfrm>
            <a:off x="351254" y="10635912"/>
            <a:ext cx="4073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4. </a:t>
            </a:r>
            <a:r>
              <a:rPr lang="ko-KR" altLang="en-US" dirty="0"/>
              <a:t>핫 </a:t>
            </a:r>
            <a:r>
              <a:rPr lang="ko-KR" altLang="en-US" dirty="0" err="1"/>
              <a:t>스팟</a:t>
            </a:r>
            <a:r>
              <a:rPr lang="ko-KR" altLang="en-US" dirty="0"/>
              <a:t> </a:t>
            </a:r>
            <a:r>
              <a:rPr lang="en-US" altLang="ko-KR" dirty="0"/>
              <a:t>: 5G </a:t>
            </a:r>
            <a:r>
              <a:rPr lang="ko-KR" altLang="en-US" dirty="0"/>
              <a:t>속도로 핫 </a:t>
            </a:r>
            <a:r>
              <a:rPr lang="ko-KR" altLang="en-US" dirty="0" err="1"/>
              <a:t>스팟</a:t>
            </a:r>
            <a:r>
              <a:rPr lang="ko-KR" altLang="en-US" dirty="0"/>
              <a:t> 제공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EE5DA79-923B-253D-2CF3-648D88D159B9}"/>
              </a:ext>
            </a:extLst>
          </p:cNvPr>
          <p:cNvSpPr txBox="1"/>
          <p:nvPr/>
        </p:nvSpPr>
        <p:spPr>
          <a:xfrm>
            <a:off x="340728" y="10980310"/>
            <a:ext cx="34254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5. </a:t>
            </a:r>
            <a:r>
              <a:rPr lang="ko-KR" altLang="en-US" dirty="0"/>
              <a:t>이 </a:t>
            </a:r>
            <a:r>
              <a:rPr lang="ko-KR" altLang="en-US" dirty="0" err="1"/>
              <a:t>더넷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r>
              <a:rPr lang="ko-KR" altLang="en-US" dirty="0"/>
              <a:t>유선 인터넷 연결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73CF6A1-EE2A-C102-C084-E0A57B6A103E}"/>
              </a:ext>
            </a:extLst>
          </p:cNvPr>
          <p:cNvSpPr txBox="1"/>
          <p:nvPr/>
        </p:nvSpPr>
        <p:spPr>
          <a:xfrm>
            <a:off x="322354" y="11335656"/>
            <a:ext cx="5098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6. </a:t>
            </a:r>
            <a:r>
              <a:rPr lang="en-US" altLang="ko-KR" dirty="0" err="1"/>
              <a:t>Wifi</a:t>
            </a:r>
            <a:r>
              <a:rPr lang="en-US" altLang="ko-KR" dirty="0"/>
              <a:t> : </a:t>
            </a:r>
            <a:r>
              <a:rPr lang="ko-KR" altLang="en-US" dirty="0"/>
              <a:t>무선 인터넷 </a:t>
            </a:r>
            <a:r>
              <a:rPr lang="en-US" altLang="ko-KR" dirty="0"/>
              <a:t>(</a:t>
            </a:r>
            <a:r>
              <a:rPr lang="en-US" altLang="ko-KR" dirty="0" err="1"/>
              <a:t>Wifi</a:t>
            </a:r>
            <a:r>
              <a:rPr lang="en-US" altLang="ko-KR" dirty="0"/>
              <a:t>) </a:t>
            </a:r>
            <a:r>
              <a:rPr lang="ko-KR" altLang="en-US" dirty="0"/>
              <a:t>연결 및 연결감도 표시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AFEA1CD-806D-DD48-5C19-6716DD6C9C81}"/>
              </a:ext>
            </a:extLst>
          </p:cNvPr>
          <p:cNvSpPr txBox="1"/>
          <p:nvPr/>
        </p:nvSpPr>
        <p:spPr>
          <a:xfrm>
            <a:off x="272008" y="4109073"/>
            <a:ext cx="406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* </a:t>
            </a:r>
            <a:r>
              <a:rPr lang="ko-KR" altLang="en-US" dirty="0">
                <a:solidFill>
                  <a:srgbClr val="FF0000"/>
                </a:solidFill>
              </a:rPr>
              <a:t>사이드 바 인터페이스 설명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D1A57DF-D2B5-002B-C1C7-68AC0F23A5D0}"/>
              </a:ext>
            </a:extLst>
          </p:cNvPr>
          <p:cNvSpPr txBox="1"/>
          <p:nvPr/>
        </p:nvSpPr>
        <p:spPr>
          <a:xfrm>
            <a:off x="562708" y="9231792"/>
            <a:ext cx="4380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* </a:t>
            </a:r>
            <a:r>
              <a:rPr lang="ko-KR" altLang="en-US" dirty="0">
                <a:solidFill>
                  <a:srgbClr val="FF0000"/>
                </a:solidFill>
              </a:rPr>
              <a:t>화면 상단 우측 인터페이스 설명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B94563-0C28-1036-F61E-B90B8D3AE90B}"/>
              </a:ext>
            </a:extLst>
          </p:cNvPr>
          <p:cNvSpPr txBox="1"/>
          <p:nvPr/>
        </p:nvSpPr>
        <p:spPr>
          <a:xfrm>
            <a:off x="297842" y="201031"/>
            <a:ext cx="3969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FF0000"/>
                </a:solidFill>
              </a:rPr>
              <a:t>전자칠판 사용안내</a:t>
            </a:r>
          </a:p>
        </p:txBody>
      </p:sp>
    </p:spTree>
    <p:extLst>
      <p:ext uri="{BB962C8B-B14F-4D97-AF65-F5344CB8AC3E}">
        <p14:creationId xmlns:p14="http://schemas.microsoft.com/office/powerpoint/2010/main" val="3690590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5DA631C-29C9-D8A7-59E5-B674E7259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43" y="878147"/>
            <a:ext cx="5892914" cy="32962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0715E9-86D6-8DE1-6CBF-16A3AAFCBEDC}"/>
              </a:ext>
            </a:extLst>
          </p:cNvPr>
          <p:cNvSpPr txBox="1"/>
          <p:nvPr/>
        </p:nvSpPr>
        <p:spPr>
          <a:xfrm>
            <a:off x="516835" y="258417"/>
            <a:ext cx="580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전자칠판 노트 프로그램 활용방법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739B6B-A2FD-497B-753E-63D401A1F133}"/>
              </a:ext>
            </a:extLst>
          </p:cNvPr>
          <p:cNvSpPr txBox="1"/>
          <p:nvPr/>
        </p:nvSpPr>
        <p:spPr>
          <a:xfrm>
            <a:off x="965086" y="4619412"/>
            <a:ext cx="5892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사이드 바 중앙부분에 노트 앱을 실행합니다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실행 후 위 사진처럼 노트프로그램으로 진입하게 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하단 중앙 도구바에서 펜을 눌러 원하는 색상으로 변경 하실 수 있으며</a:t>
            </a:r>
            <a:r>
              <a:rPr lang="en-US" altLang="ko-KR" dirty="0"/>
              <a:t>,</a:t>
            </a:r>
            <a:r>
              <a:rPr lang="ko-KR" altLang="en-US" dirty="0"/>
              <a:t>바로 판서를 하시면 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2F631E7-6C56-1960-291B-FF5470C3D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90" y="4424833"/>
            <a:ext cx="341298" cy="1495210"/>
          </a:xfrm>
          <a:prstGeom prst="rect">
            <a:avLst/>
          </a:prstGeom>
        </p:spPr>
      </p:pic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357649C-C85B-24DF-6B18-89D0F8A1F66D}"/>
              </a:ext>
            </a:extLst>
          </p:cNvPr>
          <p:cNvCxnSpPr>
            <a:cxnSpLocks/>
          </p:cNvCxnSpPr>
          <p:nvPr/>
        </p:nvCxnSpPr>
        <p:spPr>
          <a:xfrm flipH="1">
            <a:off x="623788" y="4654601"/>
            <a:ext cx="34129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그림 14">
            <a:extLst>
              <a:ext uri="{FF2B5EF4-FFF2-40B4-BE49-F238E27FC236}">
                <a16:creationId xmlns:a16="http://schemas.microsoft.com/office/drawing/2014/main" id="{518B365E-F8B6-9189-627F-F2FEDAB9D2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61" y="6614621"/>
            <a:ext cx="711176" cy="74080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6CBE057-091D-6630-E788-B2EA53A9531A}"/>
              </a:ext>
            </a:extLst>
          </p:cNvPr>
          <p:cNvSpPr txBox="1"/>
          <p:nvPr/>
        </p:nvSpPr>
        <p:spPr>
          <a:xfrm>
            <a:off x="965086" y="6372260"/>
            <a:ext cx="50558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하단 도구바에서 지우개를 클릭하시면 판서했던 내용을 지우고자 하는 부분을 지울 수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또한</a:t>
            </a:r>
            <a:r>
              <a:rPr lang="en-US" altLang="ko-KR" dirty="0"/>
              <a:t>,</a:t>
            </a:r>
            <a:r>
              <a:rPr lang="ko-KR" altLang="en-US" dirty="0"/>
              <a:t>지우개 툴을 클릭하지 않고 전자칠판에 손바닥을 붙이시고 지우고자 하는 부분을 지나가시면 지워지게 됩니다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2E8A56A3-5BBD-394C-6893-6568FF1567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85" y="8178704"/>
            <a:ext cx="587715" cy="75972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A0DADF4-26F5-7F83-0F15-BA1A1F77C7AB}"/>
              </a:ext>
            </a:extLst>
          </p:cNvPr>
          <p:cNvSpPr txBox="1"/>
          <p:nvPr/>
        </p:nvSpPr>
        <p:spPr>
          <a:xfrm>
            <a:off x="965086" y="8221000"/>
            <a:ext cx="5224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지우개 툴 바로 옆에 전체지우기는 판서했던 내용을 전체 지우는 툴입니다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75CB9DA1-0621-6436-31AD-412760342A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91" y="9868922"/>
            <a:ext cx="725993" cy="7408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B581EB1-482E-4BCD-4BC4-34DD77321C3E}"/>
              </a:ext>
            </a:extLst>
          </p:cNvPr>
          <p:cNvSpPr txBox="1"/>
          <p:nvPr/>
        </p:nvSpPr>
        <p:spPr>
          <a:xfrm>
            <a:off x="1150758" y="9392374"/>
            <a:ext cx="52246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도형 툴은 </a:t>
            </a:r>
            <a:r>
              <a:rPr lang="en-US" altLang="ko-KR" dirty="0"/>
              <a:t>2D,3D </a:t>
            </a:r>
            <a:r>
              <a:rPr lang="ko-KR" altLang="en-US" dirty="0"/>
              <a:t>도형으로 입체감 있게 구현해 내고 있으며</a:t>
            </a:r>
            <a:r>
              <a:rPr lang="en-US" altLang="ko-KR" dirty="0"/>
              <a:t>,</a:t>
            </a:r>
            <a:r>
              <a:rPr lang="ko-KR" altLang="en-US" dirty="0"/>
              <a:t>표현하고자 하는 도형을 클릭 후 화면위치에 드래그 방식으로 만들어 낼 수 있습니다</a:t>
            </a:r>
            <a:r>
              <a:rPr lang="en-US" altLang="ko-KR" dirty="0"/>
              <a:t>.</a:t>
            </a:r>
            <a:r>
              <a:rPr lang="ko-KR" altLang="en-US" dirty="0"/>
              <a:t>또한 </a:t>
            </a:r>
            <a:r>
              <a:rPr lang="en-US" altLang="ko-KR" dirty="0"/>
              <a:t>2D </a:t>
            </a:r>
            <a:r>
              <a:rPr lang="ko-KR" altLang="en-US" dirty="0"/>
              <a:t>에서 손가락모양을 눌러</a:t>
            </a:r>
            <a:r>
              <a:rPr lang="en-US" altLang="ko-KR" dirty="0"/>
              <a:t> </a:t>
            </a:r>
            <a:r>
              <a:rPr lang="ko-KR" altLang="en-US" dirty="0"/>
              <a:t>화면에 직접 도형을 그리시면 자동으로 보정되어 도형을 구현하게 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FF3CC9-8A3C-84BF-412C-F709CB74EC0D}"/>
              </a:ext>
            </a:extLst>
          </p:cNvPr>
          <p:cNvSpPr txBox="1"/>
          <p:nvPr/>
        </p:nvSpPr>
        <p:spPr>
          <a:xfrm>
            <a:off x="2181144" y="2023365"/>
            <a:ext cx="4194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1"/>
                </a:solidFill>
              </a:rPr>
              <a:t>노트 프로그램 화면</a:t>
            </a:r>
          </a:p>
        </p:txBody>
      </p:sp>
    </p:spTree>
    <p:extLst>
      <p:ext uri="{BB962C8B-B14F-4D97-AF65-F5344CB8AC3E}">
        <p14:creationId xmlns:p14="http://schemas.microsoft.com/office/powerpoint/2010/main" val="610715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CB5AF1F-7A66-E520-FF3E-C8AB61EC4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52" y="661228"/>
            <a:ext cx="2010056" cy="4572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1B0522-2A14-BF9D-D653-4141CE526BB5}"/>
              </a:ext>
            </a:extLst>
          </p:cNvPr>
          <p:cNvSpPr txBox="1"/>
          <p:nvPr/>
        </p:nvSpPr>
        <p:spPr>
          <a:xfrm>
            <a:off x="2405575" y="379828"/>
            <a:ext cx="41921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페이지 추가 기능은 전자칠판에 판서공간이 부족하거나</a:t>
            </a:r>
            <a:r>
              <a:rPr lang="en-US" altLang="ko-KR" dirty="0"/>
              <a:t>,</a:t>
            </a:r>
            <a:r>
              <a:rPr lang="ko-KR" altLang="en-US" dirty="0"/>
              <a:t>새로운 문제풀이를 하려고 할 때 페이지 추가를 클릭하시면 됩니다</a:t>
            </a:r>
            <a:r>
              <a:rPr lang="en-US" altLang="ko-KR" dirty="0"/>
              <a:t>.</a:t>
            </a:r>
          </a:p>
          <a:p>
            <a:r>
              <a:rPr lang="ko-KR" altLang="en-US"/>
              <a:t> 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B255301-969E-2134-BD5D-A597D186DB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52" y="1857156"/>
            <a:ext cx="2002572" cy="6450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45290F-2775-899F-7142-C4D23DBD114C}"/>
              </a:ext>
            </a:extLst>
          </p:cNvPr>
          <p:cNvSpPr txBox="1"/>
          <p:nvPr/>
        </p:nvSpPr>
        <p:spPr>
          <a:xfrm>
            <a:off x="2405575" y="1746410"/>
            <a:ext cx="4023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PDF</a:t>
            </a:r>
            <a:r>
              <a:rPr lang="ko-KR" altLang="en-US" dirty="0"/>
              <a:t> 파일로 된 문제를 전자칠판에서 수업하실 때 이동식 저장소 </a:t>
            </a:r>
            <a:r>
              <a:rPr lang="en-US" altLang="ko-KR" dirty="0"/>
              <a:t>USB</a:t>
            </a:r>
            <a:r>
              <a:rPr lang="ko-KR" altLang="en-US" dirty="0"/>
              <a:t>기기를 전자칠판 우측하단에 있는 </a:t>
            </a:r>
            <a:r>
              <a:rPr lang="en-US" altLang="ko-KR" dirty="0"/>
              <a:t>USB</a:t>
            </a:r>
            <a:r>
              <a:rPr lang="ko-KR" altLang="en-US" dirty="0"/>
              <a:t>포트 두개 중 한곳에 연결하시면 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126898A-3668-B225-0DDA-087C47EBAE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53" y="3292062"/>
            <a:ext cx="1582616" cy="10176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95429C-4103-3C2C-6F08-4EBD69EB18BB}"/>
              </a:ext>
            </a:extLst>
          </p:cNvPr>
          <p:cNvSpPr txBox="1"/>
          <p:nvPr/>
        </p:nvSpPr>
        <p:spPr>
          <a:xfrm>
            <a:off x="2124222" y="3240918"/>
            <a:ext cx="44735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전자칠판에 장치연결 안내문구가 나오시면 확인 버튼을 눌러 파일저장소에서 필요한 자료를 클릭하셔서 수업을 진행하시면 됩니다</a:t>
            </a:r>
            <a:r>
              <a:rPr lang="en-US" altLang="ko-KR" dirty="0"/>
              <a:t>.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0AA5921-B00C-D0FF-1A95-F562F660E8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49" y="4889892"/>
            <a:ext cx="694981" cy="6949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8B38BD-8007-7BD2-8DF8-AE226BD2ACE8}"/>
              </a:ext>
            </a:extLst>
          </p:cNvPr>
          <p:cNvSpPr txBox="1"/>
          <p:nvPr/>
        </p:nvSpPr>
        <p:spPr>
          <a:xfrm>
            <a:off x="1477108" y="4889892"/>
            <a:ext cx="4960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사이드바 중앙에 위치한 탐색기를 통해서도 </a:t>
            </a:r>
            <a:r>
              <a:rPr lang="en-US" altLang="ko-KR" dirty="0"/>
              <a:t>USB</a:t>
            </a:r>
            <a:r>
              <a:rPr lang="ko-KR" altLang="en-US" dirty="0"/>
              <a:t>에 저장된 파일을 열수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09113B6B-F428-F3C2-F299-3088581E17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49" y="6791539"/>
            <a:ext cx="711931" cy="69498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A46BC97-6F9E-3485-B064-AABE4D5D39AD}"/>
              </a:ext>
            </a:extLst>
          </p:cNvPr>
          <p:cNvSpPr txBox="1"/>
          <p:nvPr/>
        </p:nvSpPr>
        <p:spPr>
          <a:xfrm>
            <a:off x="1477108" y="5984868"/>
            <a:ext cx="51206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사이드바 하단 부분에 캡쳐라는 도구 툴이 있습니다</a:t>
            </a:r>
            <a:r>
              <a:rPr lang="en-US" altLang="ko-KR" dirty="0"/>
              <a:t>.PDF</a:t>
            </a:r>
            <a:r>
              <a:rPr lang="ko-KR" altLang="en-US" dirty="0"/>
              <a:t>파일을 열어 필요한 부분만 자르기를 할 수 있으며</a:t>
            </a:r>
            <a:r>
              <a:rPr lang="en-US" altLang="ko-KR" dirty="0"/>
              <a:t>,</a:t>
            </a:r>
            <a:r>
              <a:rPr lang="ko-KR" altLang="en-US" dirty="0"/>
              <a:t>자르기 영역 설정 후 삽입 버튼을 누르시면 판서를 할 수 있는 노트 앱으로 이동하게 됩니다</a:t>
            </a:r>
            <a:r>
              <a:rPr lang="en-US" altLang="ko-KR" dirty="0"/>
              <a:t>. </a:t>
            </a:r>
            <a:r>
              <a:rPr lang="ko-KR" altLang="en-US" dirty="0"/>
              <a:t>문제지 형식에 파일이라면 한 문제 한 문제 캡쳐를 활용하시고 페이지 추가기능을 반복적으로 활용하시면 보다 나은 수업진행을 하실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3A869EFA-A470-D7C9-A2AA-36ED4DC123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9" y="8807360"/>
            <a:ext cx="681353" cy="69498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5D28BB7-0A62-BCAE-A6C3-A6618D0653FC}"/>
              </a:ext>
            </a:extLst>
          </p:cNvPr>
          <p:cNvSpPr txBox="1"/>
          <p:nvPr/>
        </p:nvSpPr>
        <p:spPr>
          <a:xfrm>
            <a:off x="1477108" y="8693186"/>
            <a:ext cx="49503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페이지에 추가된 수업자료들을 저장 하시거나 외부기기에 내보내기를 하실 때는 메뉴를 이용하시면 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2EA3D70D-8C46-CBD7-E331-73583658B8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9" y="9968395"/>
            <a:ext cx="703444" cy="201454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1D541FC-4318-3FC3-6B7F-771DE4855A13}"/>
              </a:ext>
            </a:extLst>
          </p:cNvPr>
          <p:cNvSpPr txBox="1"/>
          <p:nvPr/>
        </p:nvSpPr>
        <p:spPr>
          <a:xfrm>
            <a:off x="1477108" y="10016510"/>
            <a:ext cx="51206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메뉴창에서 저장하기와 다른 이름으로 저장하기는 전자칠판 저장소에 저장</a:t>
            </a:r>
            <a:r>
              <a:rPr lang="en-US" altLang="ko-KR" dirty="0"/>
              <a:t>(</a:t>
            </a:r>
            <a:r>
              <a:rPr lang="en-US" altLang="ko-KR" dirty="0" err="1"/>
              <a:t>enb</a:t>
            </a:r>
            <a:r>
              <a:rPr lang="en-US" altLang="ko-KR" dirty="0"/>
              <a:t>   </a:t>
            </a:r>
            <a:r>
              <a:rPr lang="ko-KR" altLang="en-US" dirty="0"/>
              <a:t>파일</a:t>
            </a:r>
            <a:r>
              <a:rPr lang="en-US" altLang="ko-KR" dirty="0"/>
              <a:t>)</a:t>
            </a:r>
            <a:r>
              <a:rPr lang="ko-KR" altLang="en-US" dirty="0"/>
              <a:t>됩니다</a:t>
            </a:r>
            <a:r>
              <a:rPr lang="en-US" altLang="ko-KR" dirty="0"/>
              <a:t>.</a:t>
            </a:r>
            <a:r>
              <a:rPr lang="ko-KR" altLang="en-US" dirty="0"/>
              <a:t>수업내용을 외부기기에서 확인 하실  때는 내보내기를 통해 </a:t>
            </a:r>
            <a:r>
              <a:rPr lang="en-US" altLang="ko-KR" dirty="0"/>
              <a:t>PDF </a:t>
            </a:r>
            <a:r>
              <a:rPr lang="ko-KR" altLang="en-US" dirty="0"/>
              <a:t>파일로 전환하시면 </a:t>
            </a:r>
            <a:r>
              <a:rPr lang="en-US" altLang="ko-KR" dirty="0"/>
              <a:t>USB,</a:t>
            </a:r>
            <a:r>
              <a:rPr lang="ko-KR" altLang="en-US" dirty="0"/>
              <a:t>메일</a:t>
            </a:r>
            <a:r>
              <a:rPr lang="en-US" altLang="ko-KR" dirty="0"/>
              <a:t>,</a:t>
            </a:r>
            <a:r>
              <a:rPr lang="ko-KR" altLang="en-US" dirty="0"/>
              <a:t>클라우드 저장소에 보관 후 다른 기기 에서 수업내용을 확인 하실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23445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502BCCA-4F96-375A-8646-FB4F6AB08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39" y="327430"/>
            <a:ext cx="1073973" cy="11038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4D31D6-18CE-0584-687E-77313642CB28}"/>
              </a:ext>
            </a:extLst>
          </p:cNvPr>
          <p:cNvSpPr txBox="1"/>
          <p:nvPr/>
        </p:nvSpPr>
        <p:spPr>
          <a:xfrm>
            <a:off x="1630017" y="397565"/>
            <a:ext cx="50888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저장 하기와 다른 이름으로 저장하실 경우 </a:t>
            </a:r>
            <a:r>
              <a:rPr lang="en-US" altLang="ko-KR" dirty="0" err="1"/>
              <a:t>enb</a:t>
            </a:r>
            <a:r>
              <a:rPr lang="ko-KR" altLang="en-US" dirty="0"/>
              <a:t>파일로 저장되며</a:t>
            </a:r>
            <a:r>
              <a:rPr lang="en-US" altLang="ko-KR" dirty="0"/>
              <a:t>,</a:t>
            </a:r>
            <a:r>
              <a:rPr lang="ko-KR" altLang="en-US" dirty="0"/>
              <a:t>전자칠판에서만 파일을 열수 있습니다</a:t>
            </a:r>
            <a:r>
              <a:rPr lang="en-US" altLang="ko-KR" dirty="0"/>
              <a:t>.</a:t>
            </a:r>
            <a:r>
              <a:rPr lang="ko-KR" altLang="en-US" dirty="0"/>
              <a:t>저장된 파일을 여실때는 열기와 불러오기를 통해  파일을 확인하실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0416A27-3BE8-CDF3-061B-31598E8C3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3" y="1944174"/>
            <a:ext cx="1858562" cy="4040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329529-CA79-64F9-3E49-999033227BF9}"/>
              </a:ext>
            </a:extLst>
          </p:cNvPr>
          <p:cNvSpPr txBox="1"/>
          <p:nvPr/>
        </p:nvSpPr>
        <p:spPr>
          <a:xfrm>
            <a:off x="2208780" y="1805685"/>
            <a:ext cx="4492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구글 계정을 연동하여 구글드라이브나 </a:t>
            </a:r>
            <a:r>
              <a:rPr lang="en-US" altLang="ko-KR" dirty="0"/>
              <a:t>ONE</a:t>
            </a:r>
            <a:r>
              <a:rPr lang="ko-KR" altLang="en-US" dirty="0"/>
              <a:t>드라이브에 저장 하실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911B666-AF6A-8261-08F2-2A07A07DCA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13" y="5709563"/>
            <a:ext cx="1187897" cy="5232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7701158-C5E8-9FBC-16D7-47D94AA32D64}"/>
              </a:ext>
            </a:extLst>
          </p:cNvPr>
          <p:cNvSpPr txBox="1"/>
          <p:nvPr/>
        </p:nvSpPr>
        <p:spPr>
          <a:xfrm>
            <a:off x="1749669" y="5786517"/>
            <a:ext cx="4853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판서 배경색상을 변경하실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079CBA6E-5E6C-80FE-2B65-0A46693C66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28" y="3467162"/>
            <a:ext cx="813193" cy="91077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E8F2078-F023-C3D8-C0D4-6D388D858099}"/>
              </a:ext>
            </a:extLst>
          </p:cNvPr>
          <p:cNvSpPr txBox="1"/>
          <p:nvPr/>
        </p:nvSpPr>
        <p:spPr>
          <a:xfrm>
            <a:off x="1514187" y="2658632"/>
            <a:ext cx="508883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공유 버튼을 누르시면 </a:t>
            </a:r>
            <a:r>
              <a:rPr lang="en-US" altLang="ko-KR" dirty="0"/>
              <a:t>QR</a:t>
            </a:r>
            <a:r>
              <a:rPr lang="ko-KR" altLang="en-US" dirty="0"/>
              <a:t>코드가 좌측 하단에 생성되며</a:t>
            </a:r>
            <a:r>
              <a:rPr lang="en-US" altLang="ko-KR" dirty="0"/>
              <a:t>,</a:t>
            </a:r>
            <a:r>
              <a:rPr lang="ko-KR" altLang="en-US" dirty="0"/>
              <a:t>생성된 </a:t>
            </a:r>
            <a:r>
              <a:rPr lang="en-US" altLang="ko-KR" dirty="0"/>
              <a:t>QR</a:t>
            </a:r>
            <a:r>
              <a:rPr lang="ko-KR" altLang="en-US" dirty="0"/>
              <a:t>코드를 한번 더 누르시면 </a:t>
            </a:r>
            <a:r>
              <a:rPr lang="en-US" altLang="ko-KR" dirty="0"/>
              <a:t>QR</a:t>
            </a:r>
            <a:r>
              <a:rPr lang="ko-KR" altLang="en-US" dirty="0"/>
              <a:t>코드가 확대되어 중앙에 위치 하게 됩니다</a:t>
            </a:r>
            <a:r>
              <a:rPr lang="en-US" altLang="ko-KR" dirty="0"/>
              <a:t>.</a:t>
            </a:r>
            <a:r>
              <a:rPr lang="ko-KR" altLang="en-US" dirty="0"/>
              <a:t>휴대폰 카메라를 </a:t>
            </a:r>
            <a:r>
              <a:rPr lang="en-US" altLang="ko-KR" dirty="0"/>
              <a:t>QR</a:t>
            </a:r>
            <a:r>
              <a:rPr lang="ko-KR" altLang="en-US" dirty="0"/>
              <a:t>코드에 인식하게 되면 카메라 중앙에 빨간색으로 </a:t>
            </a:r>
            <a:r>
              <a:rPr lang="en-US" altLang="ko-KR" dirty="0"/>
              <a:t>QR</a:t>
            </a:r>
            <a:r>
              <a:rPr lang="ko-KR" altLang="en-US" dirty="0"/>
              <a:t>인식 코드가 뜨게 되고 클릭을 하시면 </a:t>
            </a:r>
            <a:r>
              <a:rPr lang="en-US" altLang="ko-KR" dirty="0"/>
              <a:t>URL</a:t>
            </a:r>
            <a:r>
              <a:rPr lang="ko-KR" altLang="en-US" dirty="0"/>
              <a:t>이 생성되며</a:t>
            </a:r>
            <a:r>
              <a:rPr lang="en-US" altLang="ko-KR" dirty="0"/>
              <a:t>,</a:t>
            </a:r>
            <a:r>
              <a:rPr lang="ko-KR" altLang="en-US" dirty="0"/>
              <a:t>휴대폰에 수업 전체자료가 나타나게 됩니다</a:t>
            </a:r>
            <a:r>
              <a:rPr lang="en-US" altLang="ko-KR" dirty="0"/>
              <a:t>.</a:t>
            </a:r>
            <a:r>
              <a:rPr lang="ko-KR" altLang="en-US" dirty="0"/>
              <a:t> 카카오톡이나 메일을 통해 전달 할 수 있으며</a:t>
            </a:r>
            <a:r>
              <a:rPr lang="en-US" altLang="ko-KR" dirty="0"/>
              <a:t>,</a:t>
            </a:r>
            <a:r>
              <a:rPr lang="ko-KR" altLang="en-US" dirty="0"/>
              <a:t>수업자료를 학생들에게 공유하여 복습 할 수 있게끔 자료전달의 기능입니다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4E5BF37-9DA9-873A-C964-229B49D9C7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28" y="6421412"/>
            <a:ext cx="523948" cy="61921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38468B7-0B02-6661-4BC9-4DC63CF762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66" y="6517772"/>
            <a:ext cx="867109" cy="454622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F299FA4-B401-6405-C0F9-4A084EA70B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13" y="7739293"/>
            <a:ext cx="713508" cy="80113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3C1C0D4-8832-C8C3-C9A5-966CE4D788E4}"/>
              </a:ext>
            </a:extLst>
          </p:cNvPr>
          <p:cNvSpPr txBox="1"/>
          <p:nvPr/>
        </p:nvSpPr>
        <p:spPr>
          <a:xfrm>
            <a:off x="2208780" y="6517772"/>
            <a:ext cx="4394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사이드바 맨 하단에 더보기를 클릭하시면 도구모음창이 열립니다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43B062-CD65-74EC-C8EB-E8725231ABA9}"/>
              </a:ext>
            </a:extLst>
          </p:cNvPr>
          <p:cNvSpPr txBox="1"/>
          <p:nvPr/>
        </p:nvSpPr>
        <p:spPr>
          <a:xfrm>
            <a:off x="1496602" y="7445768"/>
            <a:ext cx="52046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도구모음 중 녹화 기능은 전자칠판 화면을 녹화하실 수 있으며</a:t>
            </a:r>
            <a:r>
              <a:rPr lang="en-US" altLang="ko-KR" dirty="0"/>
              <a:t>,</a:t>
            </a:r>
            <a:r>
              <a:rPr lang="ko-KR" altLang="en-US" dirty="0"/>
              <a:t>수업하셨던 판서기록들을 녹화하실 수 있습니다</a:t>
            </a:r>
            <a:r>
              <a:rPr lang="en-US" altLang="ko-KR" dirty="0"/>
              <a:t>.</a:t>
            </a:r>
            <a:r>
              <a:rPr lang="ko-KR" altLang="en-US" dirty="0"/>
              <a:t>다만</a:t>
            </a:r>
            <a:r>
              <a:rPr lang="en-US" altLang="ko-KR" dirty="0"/>
              <a:t>,</a:t>
            </a:r>
            <a:r>
              <a:rPr lang="ko-KR" altLang="en-US" dirty="0"/>
              <a:t>음성은 녹화되지 않으므로 </a:t>
            </a:r>
            <a:r>
              <a:rPr lang="en-US" altLang="ko-KR" dirty="0"/>
              <a:t>USB</a:t>
            </a:r>
            <a:r>
              <a:rPr lang="ko-KR" altLang="en-US" dirty="0"/>
              <a:t>형태의 핀마이크나 무선마이크를 별도로 연결하셔야 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8B04C0E4-EAD8-CD56-1FB5-B508864911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7" y="9594157"/>
            <a:ext cx="476316" cy="581106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87998D7C-41CE-B92A-3711-78AB5028B7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68" y="9571680"/>
            <a:ext cx="1083566" cy="62606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CA3DD18-098E-7EE2-686F-140841C89C32}"/>
              </a:ext>
            </a:extLst>
          </p:cNvPr>
          <p:cNvSpPr txBox="1"/>
          <p:nvPr/>
        </p:nvSpPr>
        <p:spPr>
          <a:xfrm>
            <a:off x="2208780" y="9267856"/>
            <a:ext cx="43942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미러링은</a:t>
            </a:r>
            <a:r>
              <a:rPr lang="ko-KR" altLang="en-US" dirty="0"/>
              <a:t> 휴대폰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ko-KR" altLang="en-US" dirty="0" err="1"/>
              <a:t>테블릿</a:t>
            </a:r>
            <a:r>
              <a:rPr lang="ko-KR" altLang="en-US" dirty="0"/>
              <a:t> </a:t>
            </a:r>
            <a:r>
              <a:rPr lang="en-US" altLang="ko-KR" dirty="0"/>
              <a:t>PC </a:t>
            </a:r>
            <a:r>
              <a:rPr lang="ko-KR" altLang="en-US" dirty="0"/>
              <a:t>등 전자칠판과 연결하는 기능입니다</a:t>
            </a:r>
            <a:r>
              <a:rPr lang="en-US" altLang="ko-KR" dirty="0"/>
              <a:t>.</a:t>
            </a:r>
            <a:r>
              <a:rPr lang="ko-KR" altLang="en-US" dirty="0"/>
              <a:t>전자칠판 상단 중앙에 코드 </a:t>
            </a:r>
            <a:r>
              <a:rPr lang="en-US" altLang="ko-KR" dirty="0"/>
              <a:t>6</a:t>
            </a:r>
            <a:r>
              <a:rPr lang="ko-KR" altLang="en-US" dirty="0"/>
              <a:t>자리가 항상 표시되며</a:t>
            </a:r>
            <a:r>
              <a:rPr lang="en-US" altLang="ko-KR" dirty="0"/>
              <a:t>,</a:t>
            </a:r>
            <a:r>
              <a:rPr lang="ko-KR" altLang="en-US" dirty="0"/>
              <a:t>외부기기에서 구글 플레이 스토어를 통해 </a:t>
            </a:r>
            <a:r>
              <a:rPr lang="ko-KR" altLang="en-US" dirty="0" err="1"/>
              <a:t>바이텔로쉐어</a:t>
            </a:r>
            <a:r>
              <a:rPr lang="ko-KR" altLang="en-US" dirty="0"/>
              <a:t> 앱을 다운로드 받으시고</a:t>
            </a:r>
            <a:r>
              <a:rPr lang="en-US" altLang="ko-KR" dirty="0"/>
              <a:t>,</a:t>
            </a:r>
            <a:r>
              <a:rPr lang="ko-KR" altLang="en-US" dirty="0"/>
              <a:t>전자칠판과 연결할 외부기기의 와이파이 환경이 동일해야 </a:t>
            </a:r>
            <a:r>
              <a:rPr lang="ko-KR" altLang="en-US" dirty="0" err="1"/>
              <a:t>미러링을</a:t>
            </a:r>
            <a:r>
              <a:rPr lang="ko-KR" altLang="en-US" dirty="0"/>
              <a:t> 하실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9923EF4F-1225-F514-9DDC-BFCB9D0C529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08" y="10514706"/>
            <a:ext cx="1187897" cy="44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91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1075</TotalTime>
  <Words>706</Words>
  <Application>Microsoft Office PowerPoint</Application>
  <PresentationFormat>와이드스크린</PresentationFormat>
  <Paragraphs>69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테마</vt:lpstr>
      <vt:lpstr>사용자 메뉴얼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사용자 메뉴얼</dc:title>
  <dc:creator>NEXO</dc:creator>
  <cp:lastModifiedBy>NEXO</cp:lastModifiedBy>
  <cp:revision>21</cp:revision>
  <cp:lastPrinted>2024-05-03T00:30:36Z</cp:lastPrinted>
  <dcterms:created xsi:type="dcterms:W3CDTF">2024-04-25T05:01:41Z</dcterms:created>
  <dcterms:modified xsi:type="dcterms:W3CDTF">2024-05-03T09:03:46Z</dcterms:modified>
</cp:coreProperties>
</file>