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3F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2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7.pn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1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10" Type="http://schemas.openxmlformats.org/officeDocument/2006/relationships/image" Target="../media/image16.png"/><Relationship Id="rId4" Type="http://schemas.openxmlformats.org/officeDocument/2006/relationships/image" Target="../media/image52.jpeg"/><Relationship Id="rId9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jpeg"/><Relationship Id="rId11" Type="http://schemas.openxmlformats.org/officeDocument/2006/relationships/image" Target="../media/image16.png"/><Relationship Id="rId5" Type="http://schemas.openxmlformats.org/officeDocument/2006/relationships/image" Target="../media/image61.jpeg"/><Relationship Id="rId10" Type="http://schemas.openxmlformats.org/officeDocument/2006/relationships/image" Target="../media/image66.jpeg"/><Relationship Id="rId4" Type="http://schemas.openxmlformats.org/officeDocument/2006/relationships/image" Target="../media/image60.jpeg"/><Relationship Id="rId9" Type="http://schemas.openxmlformats.org/officeDocument/2006/relationships/image" Target="../media/image6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84.png"/><Relationship Id="rId4" Type="http://schemas.openxmlformats.org/officeDocument/2006/relationships/image" Target="../media/image8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8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9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255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4921250" y="1021715"/>
            <a:ext cx="5218430" cy="10102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2700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High-Performan</a:t>
            </a:r>
            <a:r>
              <a:rPr sz="2700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ce,</a:t>
            </a:r>
          </a:p>
          <a:p>
            <a:pPr marL="12700" algn="l" rtl="0" eaLnBrk="0">
              <a:lnSpc>
                <a:spcPct val="82000"/>
              </a:lnSpc>
            </a:pPr>
            <a:r>
              <a:rPr sz="2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</a:t>
            </a:r>
            <a:r>
              <a:rPr sz="2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Interactio</a:t>
            </a:r>
            <a:r>
              <a:rPr sz="28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lang="en-US" altLang="en-US" sz="2800" dirty="0"/>
          </a:p>
          <a:p>
            <a:pPr algn="l" rtl="0" eaLnBrk="0">
              <a:lnSpc>
                <a:spcPct val="113000"/>
              </a:lnSpc>
            </a:pPr>
            <a:endParaRPr lang="en-US" altLang="en-US" sz="300" dirty="0"/>
          </a:p>
          <a:p>
            <a:pPr marL="12700" algn="l" rtl="0" eaLnBrk="0">
              <a:lnSpc>
                <a:spcPct val="105000"/>
              </a:lnSpc>
              <a:spcBef>
                <a:spcPts val="0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RK3588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interactive scr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een-Innovating learning and collaboration,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redefining technology for education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and business</a:t>
            </a:r>
            <a:endParaRPr lang="en-US" altLang="en-US" sz="1400" kern="0" spc="-3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5580653" y="3358932"/>
            <a:ext cx="2211070" cy="13550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algn="r" rtl="0" eaLnBrk="0">
              <a:lnSpc>
                <a:spcPct val="80000"/>
              </a:lnSpc>
            </a:pPr>
            <a:r>
              <a:rPr sz="13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*</a:t>
            </a:r>
            <a:endParaRPr lang="en-US" altLang="en-US" sz="1300" dirty="0"/>
          </a:p>
          <a:p>
            <a:pPr marL="12700" algn="l" rtl="0" eaLnBrk="0">
              <a:lnSpc>
                <a:spcPct val="69000"/>
              </a:lnSpc>
              <a:spcBef>
                <a:spcPts val="1515"/>
              </a:spcBef>
            </a:pPr>
            <a:r>
              <a:rPr sz="3300" b="1" kern="0" spc="-17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08:16</a:t>
            </a:r>
            <a:endParaRPr lang="en-US" altLang="en-US" sz="3300" dirty="0"/>
          </a:p>
          <a:p>
            <a:pPr marL="13335" algn="l" rtl="0" eaLnBrk="0">
              <a:lnSpc>
                <a:spcPct val="80000"/>
              </a:lnSpc>
              <a:spcBef>
                <a:spcPts val="5"/>
              </a:spcBef>
            </a:pP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Monday,April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8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5th</a:t>
            </a:r>
            <a:endParaRPr lang="en-US" altLang="en-US" sz="800" dirty="0"/>
          </a:p>
          <a:p>
            <a:pPr algn="l" rtl="0" eaLnBrk="0">
              <a:lnSpc>
                <a:spcPct val="174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400" dirty="0"/>
          </a:p>
          <a:p>
            <a:pPr marL="991235" algn="l" rtl="0" eaLnBrk="0">
              <a:lnSpc>
                <a:spcPct val="84000"/>
              </a:lnSpc>
            </a:pP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lang="en-US" altLang="en-US" sz="160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57360" y="1136645"/>
            <a:ext cx="2362200" cy="89538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499640" y="5918179"/>
            <a:ext cx="1212860" cy="93982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5969060" y="5124422"/>
            <a:ext cx="469265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52000"/>
              </a:lnSpc>
            </a:pPr>
            <a:endParaRPr lang="en-US" altLang="en-US" sz="100" dirty="0"/>
          </a:p>
          <a:p>
            <a:pPr marL="227965" algn="l" rtl="0" eaLnBrk="0">
              <a:lnSpc>
                <a:spcPts val="2285"/>
              </a:lnSpc>
              <a:tabLst>
                <a:tab pos="354965" algn="l"/>
              </a:tabLst>
            </a:pP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	</a:t>
            </a:r>
            <a:r>
              <a:rPr sz="16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+</a:t>
            </a:r>
            <a:endParaRPr lang="en-US" altLang="en-US" sz="1600" dirty="0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981760" y="5137122"/>
            <a:ext cx="215798" cy="184205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124200" y="6362715"/>
            <a:ext cx="685800" cy="120632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8693120" y="6385328"/>
            <a:ext cx="254634" cy="996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500" kern="0" spc="-30" dirty="0">
                <a:solidFill>
                  <a:srgbClr val="991C9E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-</a:t>
            </a:r>
            <a:r>
              <a:rPr sz="500" kern="0" spc="60" dirty="0">
                <a:solidFill>
                  <a:srgbClr val="991C9E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…●</a:t>
            </a:r>
            <a:endParaRPr lang="en-US" altLang="en-US" sz="5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3640" y="824865"/>
            <a:ext cx="944880" cy="41148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5594EFD9-9C0E-D514-DFAE-A5365CFB6D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22" y="-1"/>
            <a:ext cx="2307778" cy="9357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57219" y="2463805"/>
            <a:ext cx="5346679" cy="3352807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920719" y="1830003"/>
            <a:ext cx="10652759" cy="3784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algn="r" rtl="0" eaLnBrk="0">
              <a:lnSpc>
                <a:spcPct val="83000"/>
              </a:lnSpc>
            </a:pPr>
            <a:r>
              <a:rPr sz="2800" b="1" kern="0" spc="-8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Best</a:t>
            </a:r>
            <a:r>
              <a:rPr sz="2800" b="1" kern="0" spc="15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8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Performance</a:t>
            </a:r>
            <a:r>
              <a:rPr sz="2800" b="1" kern="0" spc="14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8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</a:t>
            </a:r>
            <a:r>
              <a:rPr sz="2800" b="1" kern="0" spc="-9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Scr</a:t>
            </a:r>
            <a:r>
              <a:rPr sz="28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een</a:t>
            </a:r>
            <a:r>
              <a:rPr sz="28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 Education And</a:t>
            </a:r>
            <a:r>
              <a:rPr sz="28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Business</a:t>
            </a:r>
            <a:endParaRPr lang="en-US" altLang="en-US" sz="2800" dirty="0"/>
          </a:p>
        </p:txBody>
      </p:sp>
      <p:sp>
        <p:nvSpPr>
          <p:cNvPr id="32" name="textbox 32"/>
          <p:cNvSpPr/>
          <p:nvPr/>
        </p:nvSpPr>
        <p:spPr>
          <a:xfrm>
            <a:off x="6743739" y="4646510"/>
            <a:ext cx="4560570" cy="4946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14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Experience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intuitive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app-based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interface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makes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teamwork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breeze.Whether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classroom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boardroom,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robust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whiteboard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functionality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allows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real-time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sharing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brainsto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rming,taking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productivity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heights.</a:t>
            </a:r>
            <a:endParaRPr lang="en-US" altLang="en-US" sz="900" dirty="0"/>
          </a:p>
        </p:txBody>
      </p:sp>
      <p:sp>
        <p:nvSpPr>
          <p:cNvPr id="34" name="textbox 34"/>
          <p:cNvSpPr/>
          <p:nvPr/>
        </p:nvSpPr>
        <p:spPr>
          <a:xfrm>
            <a:off x="7061219" y="3284590"/>
            <a:ext cx="1134744" cy="10433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8nm</a:t>
            </a:r>
            <a:endParaRPr lang="en-US" altLang="en-US" sz="1600" dirty="0"/>
          </a:p>
          <a:p>
            <a:pPr marL="12700" algn="l" rtl="0" eaLnBrk="0">
              <a:lnSpc>
                <a:spcPct val="80000"/>
              </a:lnSpc>
              <a:spcBef>
                <a:spcPts val="10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Lithography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</a:t>
            </a:r>
            <a:endParaRPr lang="en-US" altLang="en-US" sz="900" dirty="0"/>
          </a:p>
          <a:p>
            <a:pPr algn="l" rtl="0" eaLnBrk="0">
              <a:lnSpc>
                <a:spcPct val="100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1000"/>
              </a:lnSpc>
              <a:spcBef>
                <a:spcPts val="485"/>
              </a:spcBef>
            </a:pPr>
            <a:r>
              <a:rPr sz="16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6Tops</a:t>
            </a:r>
            <a:endParaRPr lang="en-US" altLang="en-US" sz="1600" dirty="0"/>
          </a:p>
          <a:p>
            <a:pPr marL="12700" algn="l" rtl="0" eaLnBrk="0">
              <a:lnSpc>
                <a:spcPct val="81000"/>
              </a:lnSpc>
              <a:spcBef>
                <a:spcPts val="18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Computing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Power</a:t>
            </a:r>
            <a:endParaRPr lang="en-US" altLang="en-US" sz="900" dirty="0"/>
          </a:p>
        </p:txBody>
      </p:sp>
      <p:sp>
        <p:nvSpPr>
          <p:cNvPr id="36" name="textbox 36"/>
          <p:cNvSpPr/>
          <p:nvPr/>
        </p:nvSpPr>
        <p:spPr>
          <a:xfrm>
            <a:off x="8845518" y="3282965"/>
            <a:ext cx="922019" cy="10388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Octa-core</a:t>
            </a:r>
            <a:endParaRPr lang="en-US" altLang="en-US" sz="1600" dirty="0"/>
          </a:p>
          <a:p>
            <a:pPr marL="12700" algn="l" rtl="0" eaLnBrk="0">
              <a:lnSpc>
                <a:spcPct val="81000"/>
              </a:lnSpc>
              <a:spcBef>
                <a:spcPts val="65"/>
              </a:spcBef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CPU</a:t>
            </a:r>
            <a:endParaRPr lang="en-US" altLang="en-US" sz="9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78000"/>
              </a:lnSpc>
              <a:spcBef>
                <a:spcPts val="490"/>
              </a:spcBef>
            </a:pPr>
            <a:r>
              <a:rPr sz="16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8K Video</a:t>
            </a:r>
            <a:endParaRPr lang="en-US" altLang="en-US" sz="1600" dirty="0"/>
          </a:p>
          <a:p>
            <a:pPr marL="12700" algn="l" rtl="0" eaLnBrk="0">
              <a:lnSpc>
                <a:spcPct val="80000"/>
              </a:lnSpc>
              <a:spcBef>
                <a:spcPts val="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Video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Decoding</a:t>
            </a:r>
            <a:endParaRPr lang="en-US" altLang="en-US" sz="900" dirty="0"/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331501" y="3225797"/>
            <a:ext cx="1053997" cy="412782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10325140" y="3905275"/>
            <a:ext cx="877569" cy="3822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lang="en-US" altLang="en-US" sz="500" dirty="0"/>
          </a:p>
          <a:p>
            <a:pPr marL="329565" algn="l" rtl="0" eaLnBrk="0">
              <a:lnSpc>
                <a:spcPct val="85000"/>
              </a:lnSpc>
              <a:tabLst>
                <a:tab pos="387350" algn="l"/>
              </a:tabLst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1500" b="1" kern="0" spc="-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</a:t>
            </a:r>
            <a:r>
              <a:rPr sz="15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lang="en-US" altLang="en-US" sz="1500" dirty="0"/>
          </a:p>
        </p:txBody>
      </p:sp>
      <p:pic>
        <p:nvPicPr>
          <p:cNvPr id="46" name="picture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337840" y="3917975"/>
            <a:ext cx="317479" cy="311147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692919" y="3232175"/>
            <a:ext cx="323819" cy="323834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502701" y="3232175"/>
            <a:ext cx="311139" cy="330143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699259" y="3911597"/>
            <a:ext cx="317479" cy="317525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502701" y="3911597"/>
            <a:ext cx="317479" cy="317525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F780D90D-CA2D-CA7C-9EC4-84A113341DB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22" y="-1"/>
            <a:ext cx="2307778" cy="93573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903259A-8B36-7BFA-BCD4-D565C56A6B0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869899" y="0"/>
            <a:ext cx="2984601" cy="5245067"/>
            <a:chOff x="0" y="0"/>
            <a:chExt cx="2984601" cy="5245067"/>
          </a:xfrm>
        </p:grpSpPr>
        <p:pic>
          <p:nvPicPr>
            <p:cNvPr id="58" name="picture 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984601" cy="5245067"/>
            </a:xfrm>
            <a:prstGeom prst="rect">
              <a:avLst/>
            </a:prstGeom>
          </p:spPr>
        </p:pic>
        <p:sp>
          <p:nvSpPr>
            <p:cNvPr id="60" name="textbox 60"/>
            <p:cNvSpPr/>
            <p:nvPr/>
          </p:nvSpPr>
          <p:spPr>
            <a:xfrm>
              <a:off x="-12700" y="-12700"/>
              <a:ext cx="3010535" cy="529399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marL="27305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700" b="1" kern="0" spc="-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Naturally Smooth Writing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with Digital Accuracy</a:t>
              </a:r>
              <a:endParaRPr lang="en-US" altLang="en-US" sz="17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100" dirty="0"/>
            </a:p>
            <a:p>
              <a:pPr algn="l" rtl="0" eaLnBrk="0">
                <a:lnSpc>
                  <a:spcPct val="11000"/>
                </a:lnSpc>
              </a:pPr>
              <a:endParaRPr lang="en-US" altLang="en-US" sz="100" dirty="0"/>
            </a:p>
            <a:p>
              <a:pPr marL="273050" algn="l" rtl="0" eaLnBrk="0">
                <a:lnSpc>
                  <a:spcPct val="115000"/>
                </a:lnSpc>
              </a:pPr>
              <a:r>
                <a:rPr sz="8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Wite,annotate,and   collabora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   during    presentations           with</a:t>
              </a:r>
              <a:r>
                <a:rPr sz="800" kern="0" spc="2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  pen-on-paper</a:t>
              </a:r>
              <a:r>
                <a:rPr sz="800" kern="0" spc="1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feel.With</a:t>
              </a:r>
              <a:r>
                <a:rPr sz="800" kern="0" spc="2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dual-pen  recognition               to</a:t>
              </a:r>
              <a:r>
                <a:rPr sz="800" kern="0" spc="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support</a:t>
              </a:r>
              <a:r>
                <a:rPr sz="800" kern="0" spc="1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group</a:t>
              </a:r>
              <a:r>
                <a:rPr sz="800" kern="0" spc="1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colloborotton,and</a:t>
              </a:r>
              <a:r>
                <a:rPr sz="800" kern="0" spc="1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Ultra</a:t>
              </a:r>
              <a:r>
                <a:rPr sz="800" kern="0" spc="1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Fine</a:t>
              </a:r>
              <a:r>
                <a:rPr sz="8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Touch</a:t>
              </a:r>
              <a:r>
                <a:rPr sz="8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technology</a:t>
              </a:r>
              <a:r>
                <a:rPr sz="800" kern="0" spc="1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800" kern="0" spc="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3mm</a:t>
              </a:r>
              <a:r>
                <a:rPr sz="8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tipped</a:t>
              </a:r>
              <a:r>
                <a:rPr sz="800" kern="0" spc="1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pens</a:t>
              </a:r>
              <a:r>
                <a:rPr sz="800" kern="0" spc="1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for</a:t>
              </a:r>
              <a:r>
                <a:rPr sz="800" kern="0" spc="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lag-free</a:t>
              </a:r>
              <a:r>
                <a:rPr sz="800" kern="0" spc="1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digital</a:t>
              </a:r>
              <a:r>
                <a:rPr sz="8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precision,offers  unparalleled  writi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ng  accuracy  with  a            natural</a:t>
              </a:r>
              <a:r>
                <a:rPr sz="800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flow.</a:t>
              </a:r>
              <a:endParaRPr lang="en-US" altLang="en-US" sz="800" dirty="0"/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4337060" y="1543050"/>
            <a:ext cx="2781238" cy="4762469"/>
            <a:chOff x="0" y="0"/>
            <a:chExt cx="2781238" cy="4762469"/>
          </a:xfrm>
        </p:grpSpPr>
        <p:pic>
          <p:nvPicPr>
            <p:cNvPr id="62" name="picture 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781238" cy="4762469"/>
            </a:xfrm>
            <a:prstGeom prst="rect">
              <a:avLst/>
            </a:prstGeom>
          </p:spPr>
        </p:pic>
        <p:sp>
          <p:nvSpPr>
            <p:cNvPr id="64" name="textbox 64"/>
            <p:cNvSpPr/>
            <p:nvPr/>
          </p:nvSpPr>
          <p:spPr>
            <a:xfrm>
              <a:off x="-12700" y="-12700"/>
              <a:ext cx="2806700" cy="47910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6000"/>
                </a:lnSpc>
              </a:pPr>
              <a:endParaRPr lang="en-US" altLang="en-US" sz="100" dirty="0"/>
            </a:p>
            <a:p>
              <a:pPr marL="272415" algn="l" rtl="0" eaLnBrk="0">
                <a:lnSpc>
                  <a:spcPct val="80000"/>
                </a:lnSpc>
              </a:pPr>
              <a:r>
                <a:rPr sz="1700" b="1" kern="0" spc="-9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Palm</a:t>
              </a:r>
              <a:r>
                <a:rPr sz="1700" b="1" kern="0" spc="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700" b="1" kern="0" spc="-9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Rejection</a:t>
              </a:r>
              <a:endParaRPr lang="en-US" altLang="en-US" sz="17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800" dirty="0"/>
            </a:p>
            <a:p>
              <a:pPr marL="272415" algn="l" rtl="0" eaLnBrk="0">
                <a:lnSpc>
                  <a:spcPct val="112000"/>
                </a:lnSpc>
                <a:spcBef>
                  <a:spcPts val="0"/>
                </a:spcBef>
              </a:pP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Palm</a:t>
              </a:r>
              <a:r>
                <a:rPr sz="800" kern="0" spc="19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recognition</a:t>
              </a:r>
              <a:r>
                <a:rPr sz="800" kern="0" spc="1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technology</a:t>
              </a:r>
              <a:r>
                <a:rPr sz="800" kern="0" spc="20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mintmizes</a:t>
              </a:r>
              <a:r>
                <a:rPr sz="800" kern="0" spc="1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errant                 </a:t>
              </a:r>
              <a:r>
                <a:rPr sz="8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touch   inputs   from   pal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ms,wrists,sleeves,etc.,so             that</a:t>
              </a:r>
              <a:r>
                <a:rPr sz="800" kern="0" spc="2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users</a:t>
              </a:r>
              <a:r>
                <a:rPr sz="800" kern="0" spc="1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can</a:t>
              </a:r>
              <a:r>
                <a:rPr sz="800" kern="0" spc="1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write</a:t>
              </a:r>
              <a:r>
                <a:rPr sz="800" kern="0" spc="1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800" kern="0" spc="1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annotate</a:t>
              </a:r>
              <a:r>
                <a:rPr sz="800" kern="0" spc="1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freely.</a:t>
              </a:r>
              <a:endParaRPr lang="en-US" altLang="en-US" sz="800" dirty="0"/>
            </a:p>
          </p:txBody>
        </p:sp>
      </p:grpSp>
      <p:sp>
        <p:nvSpPr>
          <p:cNvPr id="66" name="textbox 66"/>
          <p:cNvSpPr/>
          <p:nvPr/>
        </p:nvSpPr>
        <p:spPr>
          <a:xfrm>
            <a:off x="8369300" y="2923826"/>
            <a:ext cx="3592195" cy="14160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lang="en-US" altLang="en-US" sz="100" dirty="0"/>
          </a:p>
          <a:p>
            <a:pPr algn="r" rtl="0" eaLnBrk="0">
              <a:lnSpc>
                <a:spcPct val="76000"/>
              </a:lnSpc>
            </a:pPr>
            <a:r>
              <a:rPr sz="10200" b="1" kern="0" spc="-5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</a:t>
            </a:r>
            <a:endParaRPr lang="en-US" altLang="en-US" sz="10200" dirty="0"/>
          </a:p>
          <a:p>
            <a:pPr marL="786765" algn="l" rtl="0" eaLnBrk="0">
              <a:lnSpc>
                <a:spcPct val="86000"/>
              </a:lnSpc>
              <a:spcBef>
                <a:spcPts val="5"/>
              </a:spcBef>
            </a:pPr>
            <a:r>
              <a:rPr sz="1600" b="1" kern="0" spc="-50" dirty="0">
                <a:solidFill>
                  <a:srgbClr val="7500F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 to 40 points</a:t>
            </a:r>
            <a:r>
              <a:rPr sz="1600" b="1" kern="0" spc="60" dirty="0">
                <a:solidFill>
                  <a:srgbClr val="7500F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50" dirty="0">
                <a:solidFill>
                  <a:srgbClr val="7500F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touch</a:t>
            </a:r>
            <a:endParaRPr lang="en-US" altLang="en-US" sz="1600" dirty="0"/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366259" y="4419569"/>
            <a:ext cx="2825739" cy="1524053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BDF86D67-90EA-39F1-B10D-AFBE12CE66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591" y="0"/>
            <a:ext cx="1241407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1204882" y="515868"/>
            <a:ext cx="10238740" cy="15500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10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Riotoueh</a:t>
            </a:r>
            <a:endParaRPr lang="en-US" altLang="en-US" sz="1000" dirty="0"/>
          </a:p>
          <a:p>
            <a:pPr marL="9742170" algn="l" rtl="0" eaLnBrk="0">
              <a:lnSpc>
                <a:spcPts val="750"/>
              </a:lnSpc>
              <a:spcBef>
                <a:spcPts val="695"/>
              </a:spcBef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ntera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ctive</a:t>
            </a:r>
            <a:endParaRPr lang="en-US" altLang="en-US" sz="500" dirty="0"/>
          </a:p>
          <a:p>
            <a:pPr algn="l" rtl="0" eaLnBrk="0">
              <a:lnSpc>
                <a:spcPct val="170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1000"/>
              </a:lnSpc>
              <a:spcBef>
                <a:spcPts val="790"/>
              </a:spcBef>
            </a:pPr>
            <a:r>
              <a:rPr sz="3200" b="1" kern="0" spc="-20" dirty="0">
                <a:solidFill>
                  <a:srgbClr val="7600FD">
                    <a:alpha val="100000"/>
                  </a:srgbClr>
                </a:solidFill>
                <a:latin typeface="+mj-lt"/>
                <a:ea typeface="宋体" panose="02010600030101010101" pitchFamily="2" charset="-122"/>
                <a:cs typeface="+mj-lt"/>
              </a:rPr>
              <a:t>8K</a:t>
            </a:r>
            <a:r>
              <a:rPr sz="2600" kern="0" spc="1060" dirty="0">
                <a:solidFill>
                  <a:srgbClr val="7600FD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Resolution</a:t>
            </a:r>
            <a:r>
              <a:rPr sz="2600" b="1" kern="0" spc="3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2600" b="1" kern="0" spc="5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</a:t>
            </a:r>
            <a:r>
              <a:rPr sz="2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mense</a:t>
            </a:r>
            <a:r>
              <a:rPr sz="2600" b="1" kern="0" spc="5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Picture</a:t>
            </a:r>
            <a:r>
              <a:rPr sz="2600" b="1" kern="0" spc="4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Quality</a:t>
            </a:r>
            <a:endParaRPr lang="en-US" altLang="en-US" sz="2600" dirty="0"/>
          </a:p>
          <a:p>
            <a:pPr marL="39370" algn="l" rtl="0" eaLnBrk="0">
              <a:lnSpc>
                <a:spcPts val="1360"/>
              </a:lnSpc>
              <a:spcBef>
                <a:spcPts val="1325"/>
              </a:spcBef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dynamic</a:t>
            </a:r>
            <a:r>
              <a:rPr sz="10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  range  has  8k  video  reso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lution  with  an  unparalleled  visual  experience  offer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true</a:t>
            </a:r>
            <a:r>
              <a:rPr sz="10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 life  color  and</a:t>
            </a:r>
            <a:endParaRPr lang="en-US" altLang="en-US" sz="1000" dirty="0"/>
          </a:p>
          <a:p>
            <a:pPr marL="45720" algn="l" rtl="0" eaLnBrk="0">
              <a:lnSpc>
                <a:spcPts val="155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picture  quality,enhances  any  classroo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  or  meeting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room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experience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adds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it.</a:t>
            </a:r>
            <a:endParaRPr lang="en-US" altLang="en-US" sz="1000" dirty="0"/>
          </a:p>
        </p:txBody>
      </p:sp>
      <p:sp>
        <p:nvSpPr>
          <p:cNvPr id="78" name="textbox 78"/>
          <p:cNvSpPr/>
          <p:nvPr/>
        </p:nvSpPr>
        <p:spPr>
          <a:xfrm>
            <a:off x="3105086" y="3061956"/>
            <a:ext cx="812165" cy="5403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6000"/>
              </a:lnSpc>
            </a:pPr>
            <a:r>
              <a:rPr sz="3400" b="1" kern="0" spc="-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8K</a:t>
            </a:r>
            <a:endParaRPr lang="en-US" altLang="en-US" sz="3400" dirty="0"/>
          </a:p>
          <a:p>
            <a:pPr marL="31750" algn="l" rtl="0" eaLnBrk="0">
              <a:lnSpc>
                <a:spcPct val="78000"/>
              </a:lnSpc>
              <a:spcBef>
                <a:spcPts val="5"/>
              </a:spcBef>
            </a:pP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7680*4320</a:t>
            </a:r>
            <a:r>
              <a:rPr sz="1000" kern="0" spc="1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px</a:t>
            </a:r>
            <a:endParaRPr lang="en-US" altLang="en-US" sz="1000" dirty="0"/>
          </a:p>
        </p:txBody>
      </p:sp>
      <p:sp>
        <p:nvSpPr>
          <p:cNvPr id="80" name="textbox 80"/>
          <p:cNvSpPr/>
          <p:nvPr/>
        </p:nvSpPr>
        <p:spPr>
          <a:xfrm>
            <a:off x="6172179" y="3083262"/>
            <a:ext cx="703580" cy="4413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7145" algn="l" rtl="0" eaLnBrk="0">
              <a:lnSpc>
                <a:spcPct val="75000"/>
              </a:lnSpc>
            </a:pPr>
            <a:r>
              <a:rPr sz="2600" b="1" kern="0" spc="-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4K</a:t>
            </a:r>
            <a:endParaRPr lang="en-US" altLang="en-US" sz="2600" dirty="0"/>
          </a:p>
          <a:p>
            <a:pPr algn="r" rtl="0" eaLnBrk="0">
              <a:lnSpc>
                <a:spcPct val="86000"/>
              </a:lnSpc>
              <a:spcBef>
                <a:spcPts val="5"/>
              </a:spcBef>
            </a:pPr>
            <a:r>
              <a:rPr sz="900" kern="0" spc="-4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3840×2160 px</a:t>
            </a:r>
            <a:endParaRPr lang="en-US" altLang="en-US" sz="900" dirty="0"/>
          </a:p>
        </p:txBody>
      </p:sp>
      <p:pic>
        <p:nvPicPr>
          <p:cNvPr id="82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84479" y="6553230"/>
            <a:ext cx="819180" cy="114254"/>
          </a:xfrm>
          <a:prstGeom prst="rect">
            <a:avLst/>
          </a:prstGeom>
        </p:spPr>
      </p:pic>
      <p:pic>
        <p:nvPicPr>
          <p:cNvPr id="84" name="picture 8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502359" y="3822717"/>
            <a:ext cx="177881" cy="152384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8509019" y="6577258"/>
            <a:ext cx="100330" cy="615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8000"/>
              </a:lnSpc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0000</a:t>
            </a:r>
            <a:endParaRPr lang="en-US" altLang="en-US" sz="300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586BE8-FE83-A792-04A3-BC03CD3BB91A}"/>
              </a:ext>
            </a:extLst>
          </p:cNvPr>
          <p:cNvSpPr/>
          <p:nvPr/>
        </p:nvSpPr>
        <p:spPr>
          <a:xfrm>
            <a:off x="10532218" y="-3288"/>
            <a:ext cx="1285593" cy="129464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0DC0005-3993-80D7-D612-88ED2844A3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1212839" y="933635"/>
            <a:ext cx="3109595" cy="9683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3100" b="1" kern="0" spc="-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Zero</a:t>
            </a:r>
            <a:r>
              <a:rPr sz="3100" b="1" kern="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100" b="1" kern="0" spc="-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Bonding</a:t>
            </a:r>
            <a:endParaRPr lang="en-US" altLang="en-US" sz="3100" dirty="0"/>
          </a:p>
          <a:p>
            <a:pPr algn="l" rtl="0" eaLnBrk="0">
              <a:lnSpc>
                <a:spcPct val="105000"/>
              </a:lnSpc>
            </a:pPr>
            <a:endParaRPr lang="en-US" altLang="en-US" sz="800" dirty="0"/>
          </a:p>
          <a:p>
            <a:pPr marL="12700" algn="l" rtl="0" eaLnBrk="0">
              <a:lnSpc>
                <a:spcPct val="117000"/>
              </a:lnSpc>
              <a:spcBef>
                <a:spcPts val="5"/>
              </a:spcBef>
            </a:pP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Zero boning technolog</a:t>
            </a:r>
            <a:r>
              <a:rPr sz="12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 ensures high</a:t>
            </a:r>
            <a:r>
              <a:rPr sz="12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precision </a:t>
            </a:r>
            <a:r>
              <a:rPr sz="12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 and dust 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free clarity</a:t>
            </a:r>
            <a:r>
              <a:rPr sz="12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screens.</a:t>
            </a:r>
            <a:endParaRPr lang="en-US" altLang="en-US" sz="1200" dirty="0"/>
          </a:p>
        </p:txBody>
      </p:sp>
      <p:sp>
        <p:nvSpPr>
          <p:cNvPr id="92" name="textbox 92"/>
          <p:cNvSpPr/>
          <p:nvPr/>
        </p:nvSpPr>
        <p:spPr>
          <a:xfrm>
            <a:off x="1568480" y="6067317"/>
            <a:ext cx="1499869" cy="5162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2285"/>
              </a:lnSpc>
            </a:pPr>
            <a:r>
              <a:rPr sz="1700" kern="0" spc="-16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见</a:t>
            </a:r>
            <a:endParaRPr lang="en-US" altLang="en-US" sz="1700" dirty="0"/>
          </a:p>
          <a:p>
            <a:pPr algn="l" rtl="0" eaLnBrk="0">
              <a:lnSpc>
                <a:spcPct val="100000"/>
              </a:lnSpc>
            </a:pPr>
            <a:endParaRPr lang="en-US" altLang="en-US" sz="800" dirty="0"/>
          </a:p>
          <a:p>
            <a:pPr marL="12700" algn="l" rtl="0" eaLnBrk="0">
              <a:lnSpc>
                <a:spcPct val="86000"/>
              </a:lnSpc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BNERe</a:t>
            </a:r>
            <a:endParaRPr lang="en-US" altLang="en-US" sz="600" dirty="0"/>
          </a:p>
        </p:txBody>
      </p:sp>
      <p:sp>
        <p:nvSpPr>
          <p:cNvPr id="94" name="textbox 94"/>
          <p:cNvSpPr/>
          <p:nvPr/>
        </p:nvSpPr>
        <p:spPr>
          <a:xfrm>
            <a:off x="9080500" y="6351905"/>
            <a:ext cx="1631950" cy="1898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95"/>
              </a:lnSpc>
            </a:pPr>
            <a:r>
              <a:rPr sz="1100" b="1" kern="0" spc="20" dirty="0">
                <a:solidFill>
                  <a:srgbClr val="7300F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0.8</a:t>
            </a:r>
            <a:r>
              <a:rPr sz="1000" b="1" kern="0" spc="20" dirty="0">
                <a:solidFill>
                  <a:srgbClr val="7300F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900" kern="0" spc="170" dirty="0">
                <a:solidFill>
                  <a:srgbClr val="7300F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</a:t>
            </a:r>
            <a:r>
              <a:rPr sz="900" kern="0" spc="9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Gap</a:t>
            </a:r>
            <a:r>
              <a:rPr sz="900" kern="0" spc="9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900" kern="0" spc="5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8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edge</a:t>
            </a:r>
            <a:endParaRPr lang="en-US" altLang="en-US" sz="900" kern="0" spc="0" dirty="0">
              <a:solidFill>
                <a:schemeClr val="bg1">
                  <a:lumMod val="50000"/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7588250" y="3629025"/>
            <a:ext cx="1553210" cy="1752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95"/>
              </a:lnSpc>
            </a:pPr>
            <a:r>
              <a:rPr sz="1100" b="1" kern="0" spc="20" dirty="0">
                <a:solidFill>
                  <a:srgbClr val="7300F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1000" b="1" kern="0" spc="20" dirty="0">
                <a:solidFill>
                  <a:srgbClr val="7300F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900" kern="0" spc="80" dirty="0">
                <a:solidFill>
                  <a:srgbClr val="7300F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</a:t>
            </a:r>
            <a:r>
              <a:rPr sz="900" kern="0" spc="9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Gap</a:t>
            </a:r>
            <a:r>
              <a:rPr sz="900" kern="0" spc="9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 the</a:t>
            </a:r>
            <a:r>
              <a:rPr sz="900" kern="0" spc="10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center</a:t>
            </a:r>
            <a:endParaRPr lang="en-US" altLang="en-US" sz="900" kern="0" spc="20" dirty="0">
              <a:solidFill>
                <a:schemeClr val="bg1">
                  <a:lumMod val="50000"/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9486940" y="1236539"/>
            <a:ext cx="563880" cy="1422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>
              <a:solidFill>
                <a:schemeClr val="bg1">
                  <a:lumMod val="50000"/>
                </a:schemeClr>
              </a:solidFill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1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Glass</a:t>
            </a:r>
            <a:r>
              <a:rPr sz="900" kern="0" spc="25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chemeClr val="bg1">
                    <a:lumMod val="50000"/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OC</a:t>
            </a:r>
            <a:endParaRPr lang="en-US" altLang="en-US" sz="900" kern="0" spc="10" dirty="0">
              <a:solidFill>
                <a:schemeClr val="bg1">
                  <a:lumMod val="50000"/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2" name="textbox 102"/>
          <p:cNvSpPr/>
          <p:nvPr/>
        </p:nvSpPr>
        <p:spPr>
          <a:xfrm>
            <a:off x="5273464" y="5624349"/>
            <a:ext cx="182879" cy="1092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…●</a:t>
            </a:r>
            <a:endParaRPr lang="en-US" altLang="en-US" sz="600" dirty="0"/>
          </a:p>
        </p:txBody>
      </p:sp>
      <p:sp>
        <p:nvSpPr>
          <p:cNvPr id="104" name="textbox 104"/>
          <p:cNvSpPr/>
          <p:nvPr/>
        </p:nvSpPr>
        <p:spPr>
          <a:xfrm>
            <a:off x="5226080" y="5662157"/>
            <a:ext cx="65405" cy="749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39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-</a:t>
            </a:r>
            <a:endParaRPr lang="en-US" altLang="en-US" sz="600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8FDF4EC-FC9D-2D2F-0561-048440DF0BA4}"/>
              </a:ext>
            </a:extLst>
          </p:cNvPr>
          <p:cNvSpPr/>
          <p:nvPr/>
        </p:nvSpPr>
        <p:spPr>
          <a:xfrm>
            <a:off x="10532218" y="-3288"/>
            <a:ext cx="1285593" cy="129464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7CDF311-0CBC-0875-F017-B2375CB392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720" y="-160020"/>
            <a:ext cx="12192000" cy="6858000"/>
          </a:xfrm>
          <a:prstGeom prst="rect">
            <a:avLst/>
          </a:prstGeom>
        </p:spPr>
      </p:pic>
      <p:sp>
        <p:nvSpPr>
          <p:cNvPr id="108" name="textbox 108"/>
          <p:cNvSpPr/>
          <p:nvPr/>
        </p:nvSpPr>
        <p:spPr>
          <a:xfrm>
            <a:off x="1231859" y="1508350"/>
            <a:ext cx="7191375" cy="8775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2900" b="1" kern="0" spc="-9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8Array</a:t>
            </a:r>
            <a:r>
              <a:rPr sz="2900" b="1" kern="0" spc="27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9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Microphones with speaker tracking</a:t>
            </a:r>
            <a:endParaRPr lang="en-US" altLang="en-US" sz="2900" dirty="0"/>
          </a:p>
          <a:p>
            <a:pPr marL="12700" algn="l" rtl="0" eaLnBrk="0">
              <a:lnSpc>
                <a:spcPts val="1565"/>
              </a:lnSpc>
              <a:spcBef>
                <a:spcPts val="830"/>
              </a:spcBef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microphones and speaker-tracking technology locate th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sound source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real-time,</a:t>
            </a:r>
            <a:endParaRPr lang="en-US" altLang="en-US" sz="1100" dirty="0"/>
          </a:p>
          <a:p>
            <a:pPr marL="12700" algn="l" rtl="0" eaLnBrk="0">
              <a:lnSpc>
                <a:spcPts val="1465"/>
              </a:lnSpc>
              <a:spcBef>
                <a:spcPts val="35"/>
              </a:spcBef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ensuring the speaker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always 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center of attention.</a:t>
            </a:r>
            <a:endParaRPr lang="en-US" altLang="en-US" sz="11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480" y="3516630"/>
            <a:ext cx="2005330" cy="579120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6191250" y="3368040"/>
            <a:ext cx="5859780" cy="9442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990"/>
              </a:lnSpc>
            </a:pPr>
            <a:r>
              <a:rPr sz="9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4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lang="en-US" sz="1700" kern="0" spc="130" baseline="43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Array</a:t>
            </a:r>
            <a:r>
              <a:rPr sz="54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lang="en-US" sz="9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54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lang="en-US" sz="1700" kern="0" spc="130" baseline="43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-meter  </a:t>
            </a:r>
            <a:r>
              <a:rPr sz="4900" kern="0" spc="4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sz="4900" kern="0" spc="4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54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</a:t>
            </a:r>
            <a:r>
              <a:rPr sz="1700" kern="0" spc="130" baseline="43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noisereduction</a:t>
            </a:r>
            <a:endParaRPr lang="en-US" altLang="en-US" sz="1700" baseline="43000" dirty="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3D4DEA3-CB9C-C9C4-2C9E-155B0A8A9467}"/>
              </a:ext>
            </a:extLst>
          </p:cNvPr>
          <p:cNvSpPr/>
          <p:nvPr/>
        </p:nvSpPr>
        <p:spPr>
          <a:xfrm>
            <a:off x="10532218" y="-160021"/>
            <a:ext cx="1285593" cy="129464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11CE93A-DC0C-EF5F-E473-C3EC09F168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16" name="picture 1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061240" y="3244862"/>
            <a:ext cx="4540178" cy="3352807"/>
          </a:xfrm>
          <a:prstGeom prst="rect">
            <a:avLst/>
          </a:prstGeom>
        </p:spPr>
      </p:pic>
      <p:pic>
        <p:nvPicPr>
          <p:cNvPr id="118" name="picture 1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87500" y="4140174"/>
            <a:ext cx="4330598" cy="2235227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1028065" y="1390015"/>
            <a:ext cx="5258435" cy="12020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sz="3200" b="1" kern="0" spc="-20" dirty="0">
                <a:solidFill>
                  <a:srgbClr val="7600FD">
                    <a:alpha val="100000"/>
                  </a:srgbClr>
                </a:solidFill>
                <a:latin typeface="+mj-lt"/>
                <a:ea typeface="宋体" panose="02010600030101010101" pitchFamily="2" charset="-122"/>
                <a:cs typeface="+mj-lt"/>
              </a:rPr>
              <a:t>48MP</a:t>
            </a:r>
            <a:r>
              <a:rPr lang="en-US" sz="3200" b="1" kern="0" spc="-20" dirty="0">
                <a:solidFill>
                  <a:srgbClr val="7600FD">
                    <a:alpha val="100000"/>
                  </a:srgbClr>
                </a:solidFill>
                <a:latin typeface="+mj-lt"/>
                <a:ea typeface="宋体" panose="02010600030101010101" pitchFamily="2" charset="-122"/>
                <a:cs typeface="+mj-lt"/>
              </a:rPr>
              <a:t> </a:t>
            </a:r>
            <a:r>
              <a:rPr sz="3000" b="1" kern="0" spc="-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 Camera Au</a:t>
            </a:r>
            <a:r>
              <a:rPr sz="3000" b="1" kern="0" spc="-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framing</a:t>
            </a:r>
            <a:endParaRPr lang="en-US" altLang="en-US" sz="3000" dirty="0"/>
          </a:p>
          <a:p>
            <a:pPr marL="32385" algn="l" rtl="0" eaLnBrk="0">
              <a:lnSpc>
                <a:spcPct val="106000"/>
              </a:lnSpc>
              <a:spcBef>
                <a:spcPts val="655"/>
              </a:spcBef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auto-framing,the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Riotouch display automatically adj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usts to achieve 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best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angle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based 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number of participants and their location,so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 feels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like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lang="en-US" altLang="en-US" sz="1100" dirty="0"/>
          </a:p>
          <a:p>
            <a:pPr marL="32385" algn="l" rtl="0" eaLnBrk="0">
              <a:lnSpc>
                <a:spcPts val="1445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face-to-face interaction.</a:t>
            </a:r>
            <a:endParaRPr lang="en-US" altLang="en-US" sz="11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87050" y="6484620"/>
            <a:ext cx="937260" cy="2133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8020" y="3131820"/>
            <a:ext cx="838200" cy="2667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7270" y="2430780"/>
            <a:ext cx="2963545" cy="727710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13C4D6B4-F8E0-8A5D-37D3-C3623047236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1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28" name="textbox 128"/>
          <p:cNvSpPr/>
          <p:nvPr/>
        </p:nvSpPr>
        <p:spPr>
          <a:xfrm>
            <a:off x="3937020" y="2458215"/>
            <a:ext cx="1943100" cy="10839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850"/>
              </a:lnSpc>
            </a:pPr>
            <a:r>
              <a:rPr sz="600" kern="0" spc="80" dirty="0">
                <a:solidFill>
                  <a:srgbClr val="FFFFFF">
                    <a:alpha val="100000"/>
                  </a:srgbClr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田</a:t>
            </a:r>
            <a:endParaRPr lang="en-US" altLang="en-US" sz="6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algn="l" rtl="0" eaLnBrk="0">
              <a:lnSpc>
                <a:spcPct val="125000"/>
              </a:lnSpc>
            </a:pPr>
            <a:endParaRPr lang="en-US" altLang="en-US" sz="1000" dirty="0"/>
          </a:p>
          <a:p>
            <a:pPr algn="l" rtl="0" eaLnBrk="0">
              <a:lnSpc>
                <a:spcPct val="129000"/>
              </a:lnSpc>
            </a:pPr>
            <a:endParaRPr lang="en-US" altLang="en-US" sz="200" dirty="0"/>
          </a:p>
          <a:p>
            <a:pPr marL="12700" algn="l" rtl="0" eaLnBrk="0">
              <a:lnSpc>
                <a:spcPts val="1205"/>
              </a:lnSpc>
              <a:spcBef>
                <a:spcPts val="0"/>
              </a:spcBef>
              <a:tabLst>
                <a:tab pos="73660" algn="l"/>
              </a:tabLst>
            </a:pPr>
            <a:r>
              <a:rPr sz="10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endParaRPr lang="en-US" altLang="en-US" sz="1000" dirty="0"/>
          </a:p>
        </p:txBody>
      </p:sp>
      <p:pic>
        <p:nvPicPr>
          <p:cNvPr id="130" name="picture 1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353580" y="2025647"/>
            <a:ext cx="1828800" cy="984260"/>
          </a:xfrm>
          <a:prstGeom prst="rect">
            <a:avLst/>
          </a:prstGeom>
        </p:spPr>
      </p:pic>
      <p:sp>
        <p:nvSpPr>
          <p:cNvPr id="132" name="textbox 132"/>
          <p:cNvSpPr/>
          <p:nvPr/>
        </p:nvSpPr>
        <p:spPr>
          <a:xfrm>
            <a:off x="3397280" y="5113814"/>
            <a:ext cx="1319530" cy="11087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900" kern="0" spc="-5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900" kern="0" spc="31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USB3.0</a:t>
            </a:r>
            <a:endParaRPr lang="en-US" altLang="en-US" sz="900" dirty="0"/>
          </a:p>
          <a:p>
            <a:pPr marL="195580" indent="-183515" algn="l" rtl="0" eaLnBrk="0">
              <a:lnSpc>
                <a:spcPct val="129000"/>
              </a:lnSpc>
              <a:spcBef>
                <a:spcPts val="15"/>
              </a:spcBef>
            </a:pPr>
            <a:r>
              <a:rPr sz="900" kern="0" spc="-2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900" kern="0" spc="28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USB-CIn(Multi   media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65W/100W</a:t>
            </a:r>
            <a:r>
              <a:rPr sz="9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Optional)</a:t>
            </a:r>
            <a:endParaRPr lang="en-US" altLang="en-US" sz="900" dirty="0"/>
          </a:p>
          <a:p>
            <a:pPr marL="12700" algn="l" rtl="0" eaLnBrk="0">
              <a:lnSpc>
                <a:spcPts val="1080"/>
              </a:lnSpc>
              <a:spcBef>
                <a:spcPts val="790"/>
              </a:spcBef>
            </a:pPr>
            <a:r>
              <a:rPr sz="900" kern="0" spc="-2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●</a:t>
            </a:r>
            <a:r>
              <a:rPr sz="800" kern="0" spc="37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NFC</a:t>
            </a:r>
            <a:endParaRPr lang="en-US" altLang="en-US" sz="800" dirty="0"/>
          </a:p>
          <a:p>
            <a:pPr marL="12700" algn="l" rtl="0" eaLnBrk="0">
              <a:lnSpc>
                <a:spcPct val="92000"/>
              </a:lnSpc>
              <a:spcBef>
                <a:spcPts val="345"/>
              </a:spcBef>
            </a:pPr>
            <a:r>
              <a:rPr sz="900" kern="0" spc="-20" dirty="0">
                <a:solidFill>
                  <a:srgbClr val="6000D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 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WIFI</a:t>
            </a:r>
            <a:r>
              <a:rPr lang="en-US"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6,2.4G/5G</a:t>
            </a:r>
            <a:endParaRPr lang="en-US" altLang="en-US" sz="900" dirty="0"/>
          </a:p>
          <a:p>
            <a:pPr algn="l" rtl="0" eaLnBrk="0">
              <a:lnSpc>
                <a:spcPct val="103000"/>
              </a:lnSpc>
            </a:pPr>
            <a:endParaRPr lang="en-US" altLang="en-US" sz="600" dirty="0"/>
          </a:p>
          <a:p>
            <a:pPr marL="189865" algn="l" rtl="0" eaLnBrk="0">
              <a:lnSpc>
                <a:spcPct val="79000"/>
              </a:lnSpc>
              <a:spcBef>
                <a:spcPts val="5"/>
              </a:spcBef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802.11ax</a:t>
            </a:r>
          </a:p>
        </p:txBody>
      </p:sp>
      <p:sp>
        <p:nvSpPr>
          <p:cNvPr id="134" name="textbox 134"/>
          <p:cNvSpPr/>
          <p:nvPr/>
        </p:nvSpPr>
        <p:spPr>
          <a:xfrm>
            <a:off x="7118400" y="5103985"/>
            <a:ext cx="1312544" cy="10052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900" kern="0" spc="-20" dirty="0">
                <a:solidFill>
                  <a:srgbClr val="6C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900" kern="0" spc="110" dirty="0">
                <a:solidFill>
                  <a:srgbClr val="6C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tray</a:t>
            </a:r>
            <a:endParaRPr lang="en-US" altLang="en-US" sz="900" dirty="0"/>
          </a:p>
          <a:p>
            <a:pPr algn="l" rtl="0" eaLnBrk="0">
              <a:lnSpc>
                <a:spcPct val="165000"/>
              </a:lnSpc>
            </a:pPr>
            <a:endParaRPr lang="en-US" altLang="en-US" sz="1000" dirty="0"/>
          </a:p>
          <a:p>
            <a:pPr marL="18415" algn="l" rtl="0" eaLnBrk="0">
              <a:lnSpc>
                <a:spcPts val="1225"/>
              </a:lnSpc>
              <a:spcBef>
                <a:spcPts val="270"/>
              </a:spcBef>
            </a:pPr>
            <a:r>
              <a:rPr sz="900" kern="0" spc="-10" dirty="0">
                <a:solidFill>
                  <a:srgbClr val="6C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Front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facing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speakers</a:t>
            </a:r>
            <a:endParaRPr lang="en-US" altLang="en-US" sz="900" dirty="0"/>
          </a:p>
          <a:p>
            <a:pPr algn="l" rtl="0" eaLnBrk="0">
              <a:lnSpc>
                <a:spcPct val="146000"/>
              </a:lnSpc>
            </a:pPr>
            <a:endParaRPr lang="en-US" altLang="en-US" sz="1000" dirty="0"/>
          </a:p>
          <a:p>
            <a:pPr algn="l" rtl="0" eaLnBrk="0">
              <a:lnSpc>
                <a:spcPct val="113000"/>
              </a:lnSpc>
            </a:pPr>
            <a:endParaRPr lang="en-US" altLang="en-US" sz="200" dirty="0"/>
          </a:p>
          <a:p>
            <a:pPr marL="202565" algn="l" rtl="0" eaLnBrk="0">
              <a:lnSpc>
                <a:spcPts val="1225"/>
              </a:lnSpc>
              <a:spcBef>
                <a:spcPts val="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(20W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optional)</a:t>
            </a:r>
            <a:endParaRPr lang="en-US" altLang="en-US" sz="900" dirty="0"/>
          </a:p>
        </p:txBody>
      </p:sp>
      <p:sp>
        <p:nvSpPr>
          <p:cNvPr id="136" name="textbox 136"/>
          <p:cNvSpPr/>
          <p:nvPr/>
        </p:nvSpPr>
        <p:spPr>
          <a:xfrm>
            <a:off x="571540" y="348810"/>
            <a:ext cx="2418079" cy="4171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lang="en-US" altLang="en-US" sz="100" dirty="0"/>
          </a:p>
          <a:p>
            <a:pPr algn="r" rtl="0" eaLnBrk="0">
              <a:lnSpc>
                <a:spcPct val="86000"/>
              </a:lnSpc>
            </a:pPr>
            <a:r>
              <a:rPr sz="30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</a:t>
            </a:r>
            <a:r>
              <a:rPr sz="3000" b="1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0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Ports</a:t>
            </a:r>
            <a:endParaRPr lang="en-US" altLang="en-US" sz="3000" dirty="0"/>
          </a:p>
        </p:txBody>
      </p:sp>
      <p:sp>
        <p:nvSpPr>
          <p:cNvPr id="142" name="textbox 142"/>
          <p:cNvSpPr/>
          <p:nvPr/>
        </p:nvSpPr>
        <p:spPr>
          <a:xfrm>
            <a:off x="9829779" y="3154530"/>
            <a:ext cx="1211580" cy="6146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900" kern="0" spc="-20" dirty="0">
                <a:solidFill>
                  <a:srgbClr val="74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900" kern="0" spc="250" dirty="0">
                <a:solidFill>
                  <a:srgbClr val="74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Finger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Print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Module</a:t>
            </a:r>
            <a:endParaRPr lang="en-US" altLang="en-US" sz="900" dirty="0"/>
          </a:p>
          <a:p>
            <a:pPr algn="l" rtl="0" eaLnBrk="0">
              <a:lnSpc>
                <a:spcPct val="199000"/>
              </a:lnSpc>
            </a:pPr>
            <a:endParaRPr lang="en-US" altLang="en-US" sz="1000" dirty="0"/>
          </a:p>
          <a:p>
            <a:pPr algn="l" rtl="0" eaLnBrk="0">
              <a:lnSpc>
                <a:spcPct val="116000"/>
              </a:lnSpc>
            </a:pPr>
            <a:endParaRPr lang="en-US" altLang="en-US" sz="200" dirty="0"/>
          </a:p>
          <a:p>
            <a:pPr marL="12700" algn="l" rtl="0" eaLnBrk="0">
              <a:lnSpc>
                <a:spcPct val="91000"/>
              </a:lnSpc>
              <a:spcBef>
                <a:spcPts val="0"/>
              </a:spcBef>
            </a:pPr>
            <a:r>
              <a:rPr sz="900" kern="0" spc="-20" dirty="0">
                <a:solidFill>
                  <a:srgbClr val="74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900" kern="0" spc="190" dirty="0">
                <a:solidFill>
                  <a:srgbClr val="74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 Sensor</a:t>
            </a:r>
            <a:endParaRPr lang="en-US" altLang="en-US" sz="900" dirty="0"/>
          </a:p>
        </p:txBody>
      </p:sp>
      <p:sp>
        <p:nvSpPr>
          <p:cNvPr id="144" name="textbox 144"/>
          <p:cNvSpPr/>
          <p:nvPr/>
        </p:nvSpPr>
        <p:spPr>
          <a:xfrm>
            <a:off x="1123950" y="3195955"/>
            <a:ext cx="1115060" cy="1029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765" algn="l" rtl="0" eaLnBrk="0">
              <a:lnSpc>
                <a:spcPts val="1080"/>
              </a:lnSpc>
            </a:pPr>
            <a:r>
              <a:rPr sz="800" kern="0" spc="60" dirty="0">
                <a:solidFill>
                  <a:srgbClr val="77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800" kern="0" spc="370" dirty="0">
                <a:solidFill>
                  <a:srgbClr val="77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HDMI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</a:t>
            </a:r>
            <a:endParaRPr lang="en-US" altLang="en-US" sz="800" dirty="0"/>
          </a:p>
          <a:p>
            <a:pPr algn="l" rtl="0" eaLnBrk="0">
              <a:lnSpc>
                <a:spcPct val="153000"/>
              </a:lnSpc>
            </a:pPr>
            <a:endParaRPr lang="en-US" altLang="en-US" sz="1000" dirty="0"/>
          </a:p>
          <a:p>
            <a:pPr algn="l" rtl="0" eaLnBrk="0">
              <a:lnSpc>
                <a:spcPct val="139000"/>
              </a:lnSpc>
            </a:pPr>
            <a:endParaRPr lang="en-US" altLang="en-US" sz="200" dirty="0"/>
          </a:p>
          <a:p>
            <a:pPr marL="24765" algn="l" rtl="0" eaLnBrk="0">
              <a:lnSpc>
                <a:spcPts val="1080"/>
              </a:lnSpc>
              <a:buClrTx/>
              <a:buSzTx/>
              <a:buFontTx/>
            </a:pPr>
            <a:r>
              <a:rPr sz="800" kern="0" spc="60" dirty="0">
                <a:solidFill>
                  <a:srgbClr val="77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lang="en-US" sz="800" kern="0" spc="60" dirty="0">
                <a:solidFill>
                  <a:srgbClr val="77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Type-C Out</a:t>
            </a:r>
          </a:p>
          <a:p>
            <a:pPr marL="24765" algn="l" rtl="0" eaLnBrk="0">
              <a:lnSpc>
                <a:spcPts val="1080"/>
              </a:lnSpc>
              <a:buClrTx/>
              <a:buSzTx/>
              <a:buFontTx/>
            </a:pPr>
            <a:endParaRPr sz="900" kern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ts val="1080"/>
              </a:lnSpc>
              <a:buClrTx/>
              <a:buSzTx/>
              <a:buFontTx/>
            </a:pPr>
            <a:endParaRPr sz="900" kern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lang="en-US" altLang="en-US" sz="900" dirty="0"/>
              <a:t>  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Bluetooth  5.2</a:t>
            </a:r>
            <a:endParaRPr lang="en-US" altLang="en-US" sz="900" dirty="0"/>
          </a:p>
          <a:p>
            <a:pPr marL="24765" algn="l" rtl="0" eaLnBrk="0">
              <a:lnSpc>
                <a:spcPts val="1080"/>
              </a:lnSpc>
              <a:buClrTx/>
              <a:buSzTx/>
              <a:buFontTx/>
            </a:pPr>
            <a:endParaRPr sz="900" kern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48" name="picture 1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282821" y="4508517"/>
            <a:ext cx="228599" cy="158762"/>
          </a:xfrm>
          <a:prstGeom prst="rect">
            <a:avLst/>
          </a:prstGeom>
        </p:spPr>
      </p:pic>
      <p:sp>
        <p:nvSpPr>
          <p:cNvPr id="150" name="textbox 150"/>
          <p:cNvSpPr/>
          <p:nvPr/>
        </p:nvSpPr>
        <p:spPr>
          <a:xfrm>
            <a:off x="5681160" y="1296903"/>
            <a:ext cx="756919" cy="4203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2500" b="1" kern="0" spc="-1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08</a:t>
            </a:r>
            <a:r>
              <a:rPr sz="2500" b="1" kern="0" spc="-13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:1</a:t>
            </a:r>
            <a:r>
              <a:rPr sz="2500" b="1" kern="0" spc="-6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</a:t>
            </a:r>
            <a:endParaRPr lang="en-US" altLang="en-US" sz="2500" dirty="0"/>
          </a:p>
          <a:p>
            <a:pPr marL="20955" algn="l" rtl="0" eaLnBrk="0">
              <a:lnSpc>
                <a:spcPct val="81000"/>
              </a:lnSpc>
              <a:spcBef>
                <a:spcPts val="80"/>
              </a:spcBef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Mondtoy,A</a:t>
            </a:r>
            <a:r>
              <a:rPr lang="en-US"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pril 15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</a:t>
            </a:r>
            <a:endParaRPr lang="en-US" altLang="en-US" sz="600" dirty="0"/>
          </a:p>
        </p:txBody>
      </p:sp>
      <p:sp>
        <p:nvSpPr>
          <p:cNvPr id="152" name="textbox 152"/>
          <p:cNvSpPr/>
          <p:nvPr/>
        </p:nvSpPr>
        <p:spPr>
          <a:xfrm>
            <a:off x="9829779" y="4059786"/>
            <a:ext cx="895985" cy="1657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105"/>
              </a:lnSpc>
            </a:pPr>
            <a:r>
              <a:rPr sz="900" kern="0" spc="-40" dirty="0">
                <a:solidFill>
                  <a:srgbClr val="74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900" kern="0" spc="310" dirty="0">
                <a:solidFill>
                  <a:srgbClr val="7400F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PM2.5 Sensor</a:t>
            </a:r>
            <a:endParaRPr lang="en-US" altLang="en-US" sz="900" dirty="0"/>
          </a:p>
        </p:txBody>
      </p:sp>
      <p:sp>
        <p:nvSpPr>
          <p:cNvPr id="154" name="textbox 154"/>
          <p:cNvSpPr/>
          <p:nvPr/>
        </p:nvSpPr>
        <p:spPr>
          <a:xfrm>
            <a:off x="1295379" y="4036469"/>
            <a:ext cx="717550" cy="1365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900" dirty="0"/>
          </a:p>
        </p:txBody>
      </p:sp>
      <p:sp>
        <p:nvSpPr>
          <p:cNvPr id="156" name="textbox 156"/>
          <p:cNvSpPr/>
          <p:nvPr/>
        </p:nvSpPr>
        <p:spPr>
          <a:xfrm>
            <a:off x="7969281" y="3451573"/>
            <a:ext cx="285750" cy="1162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715"/>
              </a:lnSpc>
            </a:pP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5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·O</a:t>
            </a:r>
            <a:endParaRPr lang="en-US" altLang="en-US" sz="500" dirty="0"/>
          </a:p>
        </p:txBody>
      </p:sp>
      <p:sp>
        <p:nvSpPr>
          <p:cNvPr id="158" name="textbox 158"/>
          <p:cNvSpPr/>
          <p:nvPr/>
        </p:nvSpPr>
        <p:spPr>
          <a:xfrm>
            <a:off x="1447779" y="2479611"/>
            <a:ext cx="126364" cy="1562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1025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口</a:t>
            </a:r>
            <a:endParaRPr lang="en-US" altLang="en-US" sz="8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680" y="3930015"/>
            <a:ext cx="1850390" cy="91186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B6DAE6E9-76BB-B29F-BB1A-E68A102DDB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1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62" name="textbox 162"/>
          <p:cNvSpPr/>
          <p:nvPr/>
        </p:nvSpPr>
        <p:spPr>
          <a:xfrm>
            <a:off x="1024890" y="1091565"/>
            <a:ext cx="6386195" cy="37388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lang="en-US" sz="2800" kern="0" spc="29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2800" kern="0" spc="29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</a:p>
          <a:p>
            <a:pPr marL="12700" algn="l" rtl="0" eaLnBrk="0">
              <a:lnSpc>
                <a:spcPct val="83000"/>
              </a:lnSpc>
            </a:pPr>
            <a:r>
              <a:rPr sz="2800" kern="0" spc="29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2800" kern="0" spc="29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28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Versatile Connec</a:t>
            </a:r>
            <a:r>
              <a:rPr sz="28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tivity</a:t>
            </a:r>
            <a:endParaRPr lang="en-US" altLang="en-US" sz="28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marL="12700" algn="l" rtl="0" eaLnBrk="0">
              <a:lnSpc>
                <a:spcPts val="1225"/>
              </a:lnSpc>
              <a:spcBef>
                <a:spcPts val="28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Experience  seamless  connectivity  with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versatile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-C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port.</a:t>
            </a:r>
            <a:endParaRPr lang="en-US" altLang="en-US" sz="900" dirty="0"/>
          </a:p>
          <a:p>
            <a:pPr marL="12700" algn="l" rtl="0" eaLnBrk="0">
              <a:lnSpc>
                <a:spcPts val="1225"/>
              </a:lnSpc>
              <a:spcBef>
                <a:spcPts val="12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Effortlessly   connect   to    webcams,microphones,speakers,USB   flash    drives,a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   wired</a:t>
            </a:r>
            <a:endParaRPr lang="en-US" altLang="en-US" sz="900" dirty="0"/>
          </a:p>
          <a:p>
            <a:pPr marL="12700" algn="l" rtl="0" eaLnBrk="0">
              <a:lnSpc>
                <a:spcPts val="13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networks  by  simply  plugging  in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cabl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e.And  with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100W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 charging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performance,</a:t>
            </a:r>
            <a:endParaRPr lang="en-US" altLang="en-US" sz="900" dirty="0"/>
          </a:p>
          <a:p>
            <a:pPr marL="12700" algn="l" rtl="0" eaLnBrk="0">
              <a:lnSpc>
                <a:spcPts val="13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device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stays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poweredthroughout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your   lessons.</a:t>
            </a:r>
            <a:endParaRPr lang="en-US" altLang="en-US" sz="9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23000"/>
              </a:lnSpc>
            </a:pPr>
            <a:endParaRPr lang="en-US" altLang="en-US" sz="10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marL="5067300" algn="l" rtl="0" eaLnBrk="0">
              <a:lnSpc>
                <a:spcPts val="1450"/>
              </a:lnSpc>
              <a:spcBef>
                <a:spcPts val="340"/>
              </a:spcBef>
            </a:pPr>
            <a:endParaRPr lang="en-US" altLang="en-US" sz="900" dirty="0"/>
          </a:p>
        </p:txBody>
      </p:sp>
      <p:sp>
        <p:nvSpPr>
          <p:cNvPr id="164" name="textbox 164"/>
          <p:cNvSpPr/>
          <p:nvPr/>
        </p:nvSpPr>
        <p:spPr>
          <a:xfrm>
            <a:off x="8224520" y="5144135"/>
            <a:ext cx="681355" cy="292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b="1" dirty="0"/>
          </a:p>
          <a:p>
            <a:pPr marL="12700" algn="l" rtl="0" eaLnBrk="0">
              <a:lnSpc>
                <a:spcPct val="88000"/>
              </a:lnSpc>
            </a:pPr>
            <a:r>
              <a:rPr sz="400" b="1" i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900" b="1" kern="0" spc="-30" dirty="0">
                <a:solidFill>
                  <a:srgbClr val="7400F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Type-c</a:t>
            </a:r>
            <a:r>
              <a:rPr sz="900" b="1" kern="0" spc="30" dirty="0">
                <a:solidFill>
                  <a:srgbClr val="7400F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30" dirty="0">
                <a:solidFill>
                  <a:srgbClr val="7400F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</a:t>
            </a:r>
            <a:endParaRPr lang="en-US" altLang="en-US" sz="900" b="1" dirty="0"/>
          </a:p>
        </p:txBody>
      </p:sp>
      <p:sp>
        <p:nvSpPr>
          <p:cNvPr id="172" name="textbox 172"/>
          <p:cNvSpPr/>
          <p:nvPr/>
        </p:nvSpPr>
        <p:spPr>
          <a:xfrm>
            <a:off x="3162340" y="5144447"/>
            <a:ext cx="476884" cy="1358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algn="r" rtl="0" eaLnBrk="0">
              <a:lnSpc>
                <a:spcPct val="80000"/>
              </a:lnSpc>
            </a:pPr>
            <a:r>
              <a:rPr sz="900" b="1" kern="0" spc="-50" dirty="0">
                <a:solidFill>
                  <a:srgbClr val="6E00E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Type-c</a:t>
            </a:r>
            <a:r>
              <a:rPr sz="900" b="1" kern="0" spc="80" dirty="0">
                <a:solidFill>
                  <a:srgbClr val="6E00E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50" dirty="0">
                <a:solidFill>
                  <a:srgbClr val="6E00E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endParaRPr lang="en-US" altLang="en-US" sz="9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630" y="1236345"/>
            <a:ext cx="1692275" cy="655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3429000"/>
            <a:ext cx="3903980" cy="21951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1930" y="5867400"/>
            <a:ext cx="4107180" cy="9163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1615" y="4488815"/>
            <a:ext cx="2163445" cy="119253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8AA005DF-6286-9556-6E01-C8B9DFE6945A}"/>
              </a:ext>
            </a:extLst>
          </p:cNvPr>
          <p:cNvSpPr/>
          <p:nvPr/>
        </p:nvSpPr>
        <p:spPr>
          <a:xfrm>
            <a:off x="10532218" y="-3288"/>
            <a:ext cx="1285593" cy="129464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49C44D1-247F-C8CE-5085-55F95D34F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1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88899" y="1752630"/>
            <a:ext cx="11163362" cy="4273494"/>
          </a:xfrm>
          <a:prstGeom prst="rect">
            <a:avLst/>
          </a:prstGeom>
        </p:spPr>
      </p:pic>
      <p:sp>
        <p:nvSpPr>
          <p:cNvPr id="178" name="textbox 178"/>
          <p:cNvSpPr/>
          <p:nvPr/>
        </p:nvSpPr>
        <p:spPr>
          <a:xfrm>
            <a:off x="3003600" y="3002237"/>
            <a:ext cx="2202814" cy="23285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0" algn="l" rtl="0" eaLnBrk="0" fontAlgn="auto">
              <a:lnSpc>
                <a:spcPct val="200000"/>
              </a:lnSpc>
            </a:pPr>
            <a:endParaRPr lang="en-US" altLang="en-US" sz="100" dirty="0"/>
          </a:p>
          <a:p>
            <a:pPr marL="12700" indent="0" algn="l" rtl="0" eaLnBrk="0" fontAlgn="auto">
              <a:lnSpc>
                <a:spcPct val="200000"/>
              </a:lnSpc>
            </a:pP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lang="en-US"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RK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3588,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capturing</a:t>
            </a:r>
            <a:r>
              <a:rPr lang="en-US"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lang="en-US"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image</a:t>
            </a:r>
            <a:r>
              <a:rPr lang="en-US"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just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beginning.Convert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lang="en-US"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text and conquer 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information</a:t>
            </a:r>
            <a:r>
              <a:rPr lang="en-US"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i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Whether</a:t>
            </a:r>
            <a:r>
              <a:rPr lang="en-US"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lang="en-US"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documents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</a:p>
          <a:p>
            <a:pPr marL="12700" indent="0" algn="l" rtl="0" eaLnBrk="0" fontAlgn="auto">
              <a:lnSpc>
                <a:spcPct val="200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receipts,or notes,RK3588's  OCR</a:t>
            </a:r>
            <a:r>
              <a:rPr lang="en-US"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turns  images  into  insights at your</a:t>
            </a:r>
          </a:p>
          <a:p>
            <a:pPr marL="12700" indent="0" algn="l" rtl="0" eaLnBrk="0" fontAlgn="auto">
              <a:lnSpc>
                <a:spcPct val="200000"/>
              </a:lnSpc>
            </a:pPr>
            <a:r>
              <a:rPr lang="en-US"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fingertips.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"</a:t>
            </a:r>
            <a:endParaRPr sz="1100" kern="0" spc="-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533379" y="685269"/>
            <a:ext cx="6677025" cy="3733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2800" b="1" kern="0" spc="-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Transform</a:t>
            </a:r>
            <a:r>
              <a:rPr sz="2800" b="1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Images</a:t>
            </a:r>
            <a:r>
              <a:rPr sz="28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 Actionable</a:t>
            </a:r>
            <a:r>
              <a:rPr sz="28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Insights</a:t>
            </a:r>
            <a:endParaRPr lang="en-US" altLang="en-US" sz="2800" dirty="0"/>
          </a:p>
        </p:txBody>
      </p:sp>
      <p:sp>
        <p:nvSpPr>
          <p:cNvPr id="182" name="textbox 182"/>
          <p:cNvSpPr/>
          <p:nvPr/>
        </p:nvSpPr>
        <p:spPr>
          <a:xfrm>
            <a:off x="5829340" y="4766716"/>
            <a:ext cx="5359400" cy="2368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algn="r" rtl="0" eaLnBrk="0">
              <a:lnSpc>
                <a:spcPct val="87000"/>
              </a:lnSpc>
            </a:pPr>
            <a:r>
              <a:rPr sz="16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Image</a:t>
            </a:r>
            <a:r>
              <a:rPr sz="1600" b="1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recognition       Object handling         </a:t>
            </a:r>
            <a:r>
              <a:rPr sz="16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Google search</a:t>
            </a:r>
            <a:endParaRPr lang="en-US" altLang="en-US" sz="1600" dirty="0"/>
          </a:p>
        </p:txBody>
      </p:sp>
      <p:sp>
        <p:nvSpPr>
          <p:cNvPr id="184" name="textbox 184"/>
          <p:cNvSpPr/>
          <p:nvPr/>
        </p:nvSpPr>
        <p:spPr>
          <a:xfrm>
            <a:off x="3003600" y="2197405"/>
            <a:ext cx="2059939" cy="5207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0000"/>
              </a:lnSpc>
            </a:pP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 Image to</a:t>
            </a:r>
            <a:r>
              <a:rPr sz="16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ight</a:t>
            </a:r>
            <a:endParaRPr lang="en-US" altLang="en-US" sz="1600" dirty="0"/>
          </a:p>
          <a:p>
            <a:pPr algn="l" rtl="0" eaLnBrk="0">
              <a:lnSpc>
                <a:spcPct val="104000"/>
              </a:lnSpc>
            </a:pPr>
            <a:endParaRPr lang="en-US" altLang="en-US" sz="900" dirty="0"/>
          </a:p>
          <a:p>
            <a:pPr marL="12700" algn="l" rtl="0" eaLnBrk="0">
              <a:lnSpc>
                <a:spcPct val="85000"/>
              </a:lnSpc>
              <a:spcBef>
                <a:spcPts val="5"/>
              </a:spcBef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"Capture.Convert.Conquer.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"</a:t>
            </a:r>
            <a:endParaRPr lang="en-US" sz="1200" b="1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0" name="textbox 190"/>
          <p:cNvSpPr/>
          <p:nvPr/>
        </p:nvSpPr>
        <p:spPr>
          <a:xfrm>
            <a:off x="1047760" y="4765418"/>
            <a:ext cx="1374775" cy="2222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algn="r" rtl="0" eaLnBrk="0">
              <a:lnSpc>
                <a:spcPct val="80000"/>
              </a:lnSpc>
            </a:pPr>
            <a:r>
              <a:rPr sz="16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Import pictures</a:t>
            </a:r>
            <a:endParaRPr lang="en-US" altLang="en-US" sz="1600" dirty="0"/>
          </a:p>
        </p:txBody>
      </p:sp>
      <p:sp>
        <p:nvSpPr>
          <p:cNvPr id="192" name="textbox 192"/>
          <p:cNvSpPr/>
          <p:nvPr/>
        </p:nvSpPr>
        <p:spPr>
          <a:xfrm>
            <a:off x="6076950" y="3884930"/>
            <a:ext cx="877570" cy="507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algn="r" rtl="0" eaLnBrk="0">
              <a:lnSpc>
                <a:spcPct val="85000"/>
              </a:lnSpc>
            </a:pPr>
            <a:r>
              <a:rPr sz="2600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Hello</a:t>
            </a:r>
            <a:endParaRPr lang="en-US" altLang="en-US" sz="2600" dirty="0"/>
          </a:p>
        </p:txBody>
      </p:sp>
      <p:sp>
        <p:nvSpPr>
          <p:cNvPr id="194" name="textbox 194"/>
          <p:cNvSpPr/>
          <p:nvPr/>
        </p:nvSpPr>
        <p:spPr>
          <a:xfrm>
            <a:off x="1047760" y="3685303"/>
            <a:ext cx="306704" cy="4591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00965" algn="l" rtl="0" eaLnBrk="0">
              <a:lnSpc>
                <a:spcPts val="1345"/>
              </a:lnSpc>
            </a:pP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口</a:t>
            </a:r>
            <a:endParaRPr lang="en-US" altLang="en-US" sz="1000" dirty="0"/>
          </a:p>
          <a:p>
            <a:pPr marL="12700" algn="l" rtl="0" eaLnBrk="0">
              <a:lnSpc>
                <a:spcPct val="95000"/>
              </a:lnSpc>
              <a:spcBef>
                <a:spcPts val="605"/>
              </a:spcBef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Sgrol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source</a:t>
            </a:r>
            <a:endParaRPr lang="en-US" altLang="en-US" sz="300" dirty="0"/>
          </a:p>
          <a:p>
            <a:pPr algn="l" rtl="0" eaLnBrk="0">
              <a:lnSpc>
                <a:spcPct val="132000"/>
              </a:lnSpc>
            </a:pPr>
            <a:endParaRPr lang="en-US" altLang="en-US" sz="300" dirty="0"/>
          </a:p>
          <a:p>
            <a:pPr marL="113665" algn="l" rtl="0" eaLnBrk="0">
              <a:lnSpc>
                <a:spcPct val="77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Q</a:t>
            </a:r>
            <a:endParaRPr lang="en-US" altLang="en-US" sz="700" dirty="0"/>
          </a:p>
        </p:txBody>
      </p:sp>
      <p:sp>
        <p:nvSpPr>
          <p:cNvPr id="196" name="textbox 196"/>
          <p:cNvSpPr/>
          <p:nvPr/>
        </p:nvSpPr>
        <p:spPr>
          <a:xfrm>
            <a:off x="8134359" y="4098807"/>
            <a:ext cx="918844" cy="1536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0" baseline="-5000" dirty="0"/>
          </a:p>
        </p:txBody>
      </p:sp>
      <p:pic>
        <p:nvPicPr>
          <p:cNvPr id="198" name="picture 1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337499" y="4127487"/>
            <a:ext cx="108021" cy="101635"/>
          </a:xfrm>
          <a:prstGeom prst="rect">
            <a:avLst/>
          </a:prstGeom>
        </p:spPr>
      </p:pic>
      <p:pic>
        <p:nvPicPr>
          <p:cNvPr id="200" name="picture 2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147059" y="4133865"/>
            <a:ext cx="82539" cy="88879"/>
          </a:xfrm>
          <a:prstGeom prst="rect">
            <a:avLst/>
          </a:prstGeom>
        </p:spPr>
      </p:pic>
      <p:sp>
        <p:nvSpPr>
          <p:cNvPr id="202" name="textbox 202"/>
          <p:cNvSpPr/>
          <p:nvPr/>
        </p:nvSpPr>
        <p:spPr>
          <a:xfrm>
            <a:off x="1638340" y="3692171"/>
            <a:ext cx="107950" cy="4978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915"/>
              </a:lnSpc>
            </a:pPr>
            <a:r>
              <a:rPr sz="700" kern="0" spc="-70" dirty="0">
                <a:solidFill>
                  <a:srgbClr val="FFFFFF">
                    <a:alpha val="100000"/>
                  </a:srgbClr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回</a:t>
            </a:r>
            <a:endParaRPr lang="en-US" altLang="en-US" sz="700" dirty="0"/>
          </a:p>
          <a:p>
            <a:pPr algn="l" rtl="0" eaLnBrk="0">
              <a:lnSpc>
                <a:spcPct val="148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200" dirty="0"/>
          </a:p>
          <a:p>
            <a:pPr marL="12700" algn="l" rtl="0" eaLnBrk="0">
              <a:lnSpc>
                <a:spcPct val="82000"/>
              </a:lnSpc>
              <a:spcBef>
                <a:spcPts val="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endParaRPr lang="en-US" altLang="en-US" sz="800" dirty="0"/>
          </a:p>
        </p:txBody>
      </p:sp>
      <p:sp>
        <p:nvSpPr>
          <p:cNvPr id="204" name="textbox 204"/>
          <p:cNvSpPr/>
          <p:nvPr/>
        </p:nvSpPr>
        <p:spPr>
          <a:xfrm>
            <a:off x="1860600" y="3714863"/>
            <a:ext cx="131445" cy="1701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1140"/>
              </a:lnSpc>
            </a:pPr>
            <a:r>
              <a:rPr sz="900" kern="0" spc="-80" dirty="0">
                <a:solidFill>
                  <a:srgbClr val="324563">
                    <a:alpha val="100000"/>
                  </a:srgbClr>
                </a:solidFill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恩</a:t>
            </a:r>
            <a:endParaRPr lang="en-US" altLang="en-US" sz="900" dirty="0"/>
          </a:p>
        </p:txBody>
      </p:sp>
      <p:pic>
        <p:nvPicPr>
          <p:cNvPr id="206" name="picture 20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915620" y="3981480"/>
            <a:ext cx="108020" cy="126941"/>
          </a:xfrm>
          <a:prstGeom prst="rect">
            <a:avLst/>
          </a:prstGeom>
        </p:spPr>
      </p:pic>
      <p:pic>
        <p:nvPicPr>
          <p:cNvPr id="208" name="picture 2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651040" y="3213110"/>
            <a:ext cx="82539" cy="120632"/>
          </a:xfrm>
          <a:prstGeom prst="rect">
            <a:avLst/>
          </a:prstGeom>
        </p:spPr>
      </p:pic>
      <p:sp>
        <p:nvSpPr>
          <p:cNvPr id="210" name="textbox 210"/>
          <p:cNvSpPr/>
          <p:nvPr/>
        </p:nvSpPr>
        <p:spPr>
          <a:xfrm>
            <a:off x="1047760" y="3120674"/>
            <a:ext cx="153035" cy="685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Dlggre</a:t>
            </a:r>
            <a:endParaRPr lang="en-US" altLang="en-US" sz="300" dirty="0"/>
          </a:p>
        </p:txBody>
      </p:sp>
      <p:sp>
        <p:nvSpPr>
          <p:cNvPr id="212" name="textbox 212"/>
          <p:cNvSpPr/>
          <p:nvPr/>
        </p:nvSpPr>
        <p:spPr>
          <a:xfrm>
            <a:off x="7918439" y="4133292"/>
            <a:ext cx="109220" cy="781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400" kern="0" spc="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6</a:t>
            </a:r>
            <a:r>
              <a:rPr sz="400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px</a:t>
            </a:r>
            <a:endParaRPr lang="en-US" altLang="en-US" sz="400" dirty="0"/>
          </a:p>
        </p:txBody>
      </p:sp>
      <p:sp>
        <p:nvSpPr>
          <p:cNvPr id="214" name="textbox 214"/>
          <p:cNvSpPr/>
          <p:nvPr/>
        </p:nvSpPr>
        <p:spPr>
          <a:xfrm>
            <a:off x="1397060" y="4099956"/>
            <a:ext cx="68580" cy="933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53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=</a:t>
            </a:r>
            <a:endParaRPr lang="en-US" altLang="en-US" sz="7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6950" y="4252595"/>
            <a:ext cx="877570" cy="825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5105" y="4098925"/>
            <a:ext cx="1607820" cy="223520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F99FF1CA-BC21-5012-3B6D-70AE96F7477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2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18" name="picture 2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90600" y="2857523"/>
            <a:ext cx="10591800" cy="3936971"/>
          </a:xfrm>
          <a:prstGeom prst="rect">
            <a:avLst/>
          </a:prstGeom>
        </p:spPr>
      </p:pic>
      <p:sp>
        <p:nvSpPr>
          <p:cNvPr id="220" name="textbox 220"/>
          <p:cNvSpPr/>
          <p:nvPr/>
        </p:nvSpPr>
        <p:spPr>
          <a:xfrm>
            <a:off x="1111280" y="1397091"/>
            <a:ext cx="8794115" cy="7607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lang="en-US" altLang="en-US" sz="100" dirty="0"/>
          </a:p>
          <a:p>
            <a:pPr marL="18415" algn="l" rtl="0" eaLnBrk="0">
              <a:lnSpc>
                <a:spcPct val="81000"/>
              </a:lnSpc>
            </a:pPr>
            <a:r>
              <a:rPr sz="29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Transform Your Writing with</a:t>
            </a:r>
            <a:r>
              <a:rPr sz="29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9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Umind Advanced </a:t>
            </a:r>
            <a:r>
              <a:rPr sz="2900" b="1" kern="0" spc="-11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</a:t>
            </a:r>
            <a:r>
              <a:rPr sz="2900" b="1" kern="0" spc="-12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Pen</a:t>
            </a:r>
            <a:endParaRPr lang="en-US" altLang="en-US" sz="29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635"/>
              </a:lnSpc>
            </a:pPr>
            <a:r>
              <a:rPr sz="12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Al-powered pen tools,integrated into our Umind whiteboard software,offer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unparalleled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accuracy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2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intuitive functionality.</a:t>
            </a:r>
            <a:endParaRPr lang="en-US" altLang="en-US" sz="1200" dirty="0"/>
          </a:p>
        </p:txBody>
      </p:sp>
      <p:sp>
        <p:nvSpPr>
          <p:cNvPr id="224" name="textbox 224"/>
          <p:cNvSpPr/>
          <p:nvPr/>
        </p:nvSpPr>
        <p:spPr>
          <a:xfrm>
            <a:off x="7340661" y="4318309"/>
            <a:ext cx="3388995" cy="10909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17000"/>
              </a:lnSpc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believe</a:t>
            </a:r>
            <a:r>
              <a:rPr sz="12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mysel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f,When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die.I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like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beautiful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antumn</a:t>
            </a:r>
            <a:r>
              <a:rPr sz="12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lea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f.neither</a:t>
            </a:r>
            <a:r>
              <a:rPr sz="12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prosperous</a:t>
            </a:r>
            <a:r>
              <a:rPr sz="12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nor</a:t>
            </a:r>
            <a:r>
              <a:rPr sz="12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disorderly.     The</a:t>
            </a:r>
            <a:r>
              <a:rPr sz="12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posture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like smoke.Even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 it withers,it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re- 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tains the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arrogance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enriching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uscles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lang="en-US" altLang="en-US" sz="1200" dirty="0"/>
          </a:p>
          <a:p>
            <a:pPr marL="12700" algn="l" rtl="0" eaLnBrk="0">
              <a:lnSpc>
                <a:spcPts val="1635"/>
              </a:lnSpc>
              <a:spcBef>
                <a:spcPts val="30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clearing bones.which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mysterious.</a:t>
            </a:r>
            <a:endParaRPr lang="en-US" altLang="en-US" sz="1200" dirty="0"/>
          </a:p>
        </p:txBody>
      </p:sp>
      <p:sp>
        <p:nvSpPr>
          <p:cNvPr id="230" name="textbox 230"/>
          <p:cNvSpPr/>
          <p:nvPr/>
        </p:nvSpPr>
        <p:spPr>
          <a:xfrm>
            <a:off x="6610359" y="3235294"/>
            <a:ext cx="607694" cy="2120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—ABC</a:t>
            </a:r>
            <a:endParaRPr lang="en-US" altLang="en-US" sz="1500" dirty="0"/>
          </a:p>
        </p:txBody>
      </p:sp>
      <p:pic>
        <p:nvPicPr>
          <p:cNvPr id="232" name="picture 2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87500" y="6375402"/>
            <a:ext cx="520598" cy="88879"/>
          </a:xfrm>
          <a:prstGeom prst="rect">
            <a:avLst/>
          </a:prstGeom>
        </p:spPr>
      </p:pic>
      <p:pic>
        <p:nvPicPr>
          <p:cNvPr id="234" name="picture 2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718280" y="6375402"/>
            <a:ext cx="508040" cy="88879"/>
          </a:xfrm>
          <a:prstGeom prst="rect">
            <a:avLst/>
          </a:prstGeom>
        </p:spPr>
      </p:pic>
      <p:sp>
        <p:nvSpPr>
          <p:cNvPr id="236" name="textbox 236"/>
          <p:cNvSpPr/>
          <p:nvPr/>
        </p:nvSpPr>
        <p:spPr>
          <a:xfrm>
            <a:off x="9162998" y="6141813"/>
            <a:ext cx="400050" cy="148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965"/>
              </a:lnSpc>
            </a:pPr>
            <a:r>
              <a:rPr sz="600" kern="0" spc="-10" baseline="1600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*</a:t>
            </a:r>
            <a:r>
              <a:rPr sz="3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    </a:t>
            </a:r>
            <a:r>
              <a:rPr sz="1100" kern="0" spc="-50" baseline="-1000" dirty="0">
                <a:solidFill>
                  <a:srgbClr val="2A3A4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口</a:t>
            </a:r>
            <a:endParaRPr lang="en-US" altLang="en-US" sz="1100" baseline="-1000" dirty="0"/>
          </a:p>
        </p:txBody>
      </p:sp>
      <p:sp>
        <p:nvSpPr>
          <p:cNvPr id="238" name="textbox 238"/>
          <p:cNvSpPr/>
          <p:nvPr/>
        </p:nvSpPr>
        <p:spPr>
          <a:xfrm>
            <a:off x="6908820" y="6131847"/>
            <a:ext cx="278129" cy="1562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1030"/>
              </a:lnSpc>
            </a:pPr>
            <a:r>
              <a:rPr sz="1000" kern="0" spc="-20" baseline="-1000" dirty="0">
                <a:solidFill>
                  <a:srgbClr val="2C4459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*</a:t>
            </a:r>
            <a:r>
              <a:rPr sz="600" kern="0" spc="40" dirty="0">
                <a:solidFill>
                  <a:srgbClr val="2C4459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000" kern="0" spc="-20" baseline="2000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照</a:t>
            </a:r>
            <a:endParaRPr lang="en-US" altLang="en-US" sz="1000" baseline="20000" dirty="0"/>
          </a:p>
        </p:txBody>
      </p:sp>
      <p:sp>
        <p:nvSpPr>
          <p:cNvPr id="240" name="textbox 240"/>
          <p:cNvSpPr/>
          <p:nvPr/>
        </p:nvSpPr>
        <p:spPr>
          <a:xfrm>
            <a:off x="1390599" y="6142108"/>
            <a:ext cx="251459" cy="1479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60"/>
              </a:lnSpc>
            </a:pPr>
            <a:r>
              <a:rPr sz="1200" kern="0" spc="-10" baseline="1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*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700" kern="0" spc="-10" baseline="32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噩</a:t>
            </a:r>
            <a:endParaRPr lang="en-US" altLang="en-US" sz="700" baseline="32000" dirty="0"/>
          </a:p>
        </p:txBody>
      </p:sp>
      <p:sp>
        <p:nvSpPr>
          <p:cNvPr id="242" name="textbox 242"/>
          <p:cNvSpPr/>
          <p:nvPr/>
        </p:nvSpPr>
        <p:spPr>
          <a:xfrm>
            <a:off x="4813259" y="6146893"/>
            <a:ext cx="213359" cy="1498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80"/>
              </a:lnSpc>
            </a:pP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±≤</a:t>
            </a:r>
            <a:endParaRPr lang="en-US" altLang="en-US" sz="800" dirty="0"/>
          </a:p>
        </p:txBody>
      </p:sp>
      <p:sp>
        <p:nvSpPr>
          <p:cNvPr id="244" name="textbox 244"/>
          <p:cNvSpPr/>
          <p:nvPr/>
        </p:nvSpPr>
        <p:spPr>
          <a:xfrm>
            <a:off x="3771940" y="6135425"/>
            <a:ext cx="120014" cy="1511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90"/>
              </a:lnSpc>
            </a:pPr>
            <a:r>
              <a:rPr sz="800" kern="0" spc="-10" dirty="0">
                <a:solidFill>
                  <a:srgbClr val="273C57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▲</a:t>
            </a:r>
            <a:endParaRPr lang="en-US" altLang="en-US" sz="800" dirty="0"/>
          </a:p>
        </p:txBody>
      </p:sp>
      <p:sp>
        <p:nvSpPr>
          <p:cNvPr id="246" name="textbox 246"/>
          <p:cNvSpPr/>
          <p:nvPr/>
        </p:nvSpPr>
        <p:spPr>
          <a:xfrm>
            <a:off x="10337820" y="6146893"/>
            <a:ext cx="111760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955"/>
              </a:lnSpc>
            </a:pPr>
            <a:r>
              <a:rPr sz="700" kern="0" spc="-4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±</a:t>
            </a:r>
            <a:endParaRPr lang="en-US" altLang="en-US" sz="700" dirty="0"/>
          </a:p>
        </p:txBody>
      </p:sp>
      <p:sp>
        <p:nvSpPr>
          <p:cNvPr id="248" name="textbox 248"/>
          <p:cNvSpPr/>
          <p:nvPr/>
        </p:nvSpPr>
        <p:spPr>
          <a:xfrm>
            <a:off x="8502680" y="6141803"/>
            <a:ext cx="95250" cy="127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800"/>
              </a:lnSpc>
            </a:pPr>
            <a:r>
              <a:rPr sz="600" kern="0" spc="-7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▲</a:t>
            </a:r>
            <a:endParaRPr lang="en-US" altLang="en-US" sz="600" dirty="0"/>
          </a:p>
        </p:txBody>
      </p:sp>
      <p:sp>
        <p:nvSpPr>
          <p:cNvPr id="250" name="textbox 250"/>
          <p:cNvSpPr/>
          <p:nvPr/>
        </p:nvSpPr>
        <p:spPr>
          <a:xfrm>
            <a:off x="9791740" y="6141813"/>
            <a:ext cx="92710" cy="127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800"/>
              </a:lnSpc>
            </a:pPr>
            <a:r>
              <a:rPr sz="500" kern="0" spc="10" dirty="0">
                <a:solidFill>
                  <a:srgbClr val="2A3A4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里</a:t>
            </a:r>
            <a:endParaRPr lang="en-US" altLang="en-US" sz="500" dirty="0"/>
          </a:p>
        </p:txBody>
      </p:sp>
      <p:pic>
        <p:nvPicPr>
          <p:cNvPr id="252" name="picture 2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524560" y="6153134"/>
            <a:ext cx="63398" cy="101635"/>
          </a:xfrm>
          <a:prstGeom prst="rect">
            <a:avLst/>
          </a:prstGeom>
        </p:spPr>
      </p:pic>
      <p:pic>
        <p:nvPicPr>
          <p:cNvPr id="254" name="picture 2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1068020" y="6153134"/>
            <a:ext cx="57180" cy="101635"/>
          </a:xfrm>
          <a:prstGeom prst="rect">
            <a:avLst/>
          </a:prstGeom>
        </p:spPr>
      </p:pic>
      <p:sp>
        <p:nvSpPr>
          <p:cNvPr id="256" name="textbox 256"/>
          <p:cNvSpPr/>
          <p:nvPr/>
        </p:nvSpPr>
        <p:spPr>
          <a:xfrm>
            <a:off x="3289259" y="6135730"/>
            <a:ext cx="73025" cy="1625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07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*</a:t>
            </a:r>
            <a:endParaRPr lang="en-US" altLang="en-US" sz="800" dirty="0"/>
          </a:p>
        </p:txBody>
      </p:sp>
      <p:sp>
        <p:nvSpPr>
          <p:cNvPr id="258" name="textbox 258"/>
          <p:cNvSpPr/>
          <p:nvPr/>
        </p:nvSpPr>
        <p:spPr>
          <a:xfrm>
            <a:off x="2800360" y="6149393"/>
            <a:ext cx="54610" cy="1123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8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</a:t>
            </a:r>
            <a:endParaRPr lang="en-US" altLang="en-US" sz="500" dirty="0"/>
          </a:p>
        </p:txBody>
      </p:sp>
      <p:sp>
        <p:nvSpPr>
          <p:cNvPr id="260" name="textbox 260"/>
          <p:cNvSpPr/>
          <p:nvPr/>
        </p:nvSpPr>
        <p:spPr>
          <a:xfrm>
            <a:off x="8350281" y="6149393"/>
            <a:ext cx="54610" cy="1123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8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</a:t>
            </a:r>
            <a:endParaRPr lang="en-US" altLang="en-US" sz="5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900" y="3935730"/>
            <a:ext cx="3855720" cy="21717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2630" y="4773930"/>
            <a:ext cx="807720" cy="101346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2B549966-699B-EEBA-6ADF-D84FFAD4D3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picture 2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64" name="textbox 264"/>
          <p:cNvSpPr/>
          <p:nvPr/>
        </p:nvSpPr>
        <p:spPr>
          <a:xfrm>
            <a:off x="1047760" y="4389351"/>
            <a:ext cx="7048500" cy="5524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24765" algn="l" rtl="0" eaLnBrk="0">
              <a:lnSpc>
                <a:spcPct val="83000"/>
              </a:lnSpc>
            </a:pPr>
            <a:r>
              <a:rPr sz="21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lgnite</a:t>
            </a:r>
            <a:r>
              <a:rPr sz="2100" b="1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Learning with</a:t>
            </a:r>
            <a:r>
              <a:rPr sz="21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RK3588-Where</a:t>
            </a:r>
            <a:r>
              <a:rPr sz="21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Every Subject Shines</a:t>
            </a:r>
            <a:endParaRPr lang="en-US" altLang="en-US" sz="2100" dirty="0"/>
          </a:p>
          <a:p>
            <a:pPr algn="l" rtl="0" eaLnBrk="0">
              <a:lnSpc>
                <a:spcPct val="104000"/>
              </a:lnSpc>
            </a:pPr>
            <a:endParaRPr lang="en-US" altLang="en-US" sz="600" dirty="0"/>
          </a:p>
          <a:p>
            <a:pPr marL="12700" algn="l" rtl="0" eaLnBrk="0">
              <a:lnSpc>
                <a:spcPts val="1295"/>
              </a:lnSpc>
              <a:spcBef>
                <a:spcPts val="5"/>
              </a:spcBef>
            </a:pPr>
            <a:r>
              <a:rPr sz="1200" b="1" kern="0" spc="20" dirty="0">
                <a:solidFill>
                  <a:srgbClr val="00B0F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200" b="1" kern="0" spc="20" dirty="0">
                <a:solidFill>
                  <a:srgbClr val="FFC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200" b="1" kern="0" spc="20" dirty="0">
                <a:solidFill>
                  <a:srgbClr val="00B0F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Interactive</a:t>
            </a:r>
            <a:r>
              <a:rPr lang="en-US"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Simulations-Your</a:t>
            </a:r>
            <a:r>
              <a:rPr lang="en-US"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gateway</a:t>
            </a:r>
            <a:r>
              <a:rPr lang="en-US"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a world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science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math,now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powered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RK358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8.</a:t>
            </a:r>
            <a:endParaRPr lang="en-US" altLang="en-US" sz="10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6" name="textbox 266"/>
          <p:cNvSpPr/>
          <p:nvPr/>
        </p:nvSpPr>
        <p:spPr>
          <a:xfrm>
            <a:off x="457179" y="2474621"/>
            <a:ext cx="4606925" cy="7048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21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INTERACTIVE </a:t>
            </a:r>
            <a:r>
              <a:rPr sz="21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SIMULATIONS</a:t>
            </a:r>
            <a:endParaRPr lang="en-US" altLang="en-US" sz="2100" dirty="0"/>
          </a:p>
          <a:p>
            <a:pPr marL="3930650" algn="l" rtl="0" eaLnBrk="0">
              <a:lnSpc>
                <a:spcPct val="88000"/>
              </a:lnSpc>
              <a:spcBef>
                <a:spcPts val="1115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Kepler's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Laws</a:t>
            </a:r>
            <a:endParaRPr lang="en-US" altLang="en-US" sz="500" dirty="0"/>
          </a:p>
          <a:p>
            <a:pPr algn="l" rtl="0" eaLnBrk="0">
              <a:lnSpc>
                <a:spcPct val="101000"/>
              </a:lnSpc>
            </a:pPr>
            <a:endParaRPr lang="en-US" altLang="en-US" sz="400" dirty="0"/>
          </a:p>
          <a:p>
            <a:pPr algn="r" rtl="0" eaLnBrk="0">
              <a:lnSpc>
                <a:spcPts val="1120"/>
              </a:lnSpc>
              <a:spcBef>
                <a:spcPts val="5"/>
              </a:spcBef>
            </a:pPr>
            <a:r>
              <a:rPr sz="900" b="1" kern="0" spc="-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回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b="1" kern="0" spc="-70" dirty="0">
                <a:solidFill>
                  <a:srgbClr val="009F4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回</a:t>
            </a:r>
            <a:r>
              <a:rPr sz="900" b="1" kern="0" spc="-70" dirty="0">
                <a:solidFill>
                  <a:srgbClr val="9F00B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民</a:t>
            </a:r>
            <a:r>
              <a:rPr sz="900" b="1" kern="0" spc="-70" dirty="0">
                <a:solidFill>
                  <a:srgbClr val="009F4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[</a:t>
            </a:r>
            <a:r>
              <a:rPr sz="900" kern="0" spc="-70" dirty="0">
                <a:solidFill>
                  <a:srgbClr val="FB4B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|</a:t>
            </a:r>
            <a:r>
              <a:rPr sz="900" kern="0" spc="170" dirty="0">
                <a:solidFill>
                  <a:srgbClr val="FB4B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-70" baseline="4000" dirty="0">
                <a:solidFill>
                  <a:srgbClr val="9F00B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回</a:t>
            </a:r>
            <a:endParaRPr lang="en-US" altLang="en-US" sz="1400" baseline="4000" dirty="0"/>
          </a:p>
        </p:txBody>
      </p:sp>
      <p:pic>
        <p:nvPicPr>
          <p:cNvPr id="268" name="picture 2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229600" y="5283197"/>
            <a:ext cx="1130320" cy="1130335"/>
          </a:xfrm>
          <a:prstGeom prst="rect">
            <a:avLst/>
          </a:prstGeom>
        </p:spPr>
      </p:pic>
      <p:pic>
        <p:nvPicPr>
          <p:cNvPr id="270" name="picture 2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813060" y="5264132"/>
            <a:ext cx="1117640" cy="1143022"/>
          </a:xfrm>
          <a:prstGeom prst="rect">
            <a:avLst/>
          </a:prstGeom>
        </p:spPr>
      </p:pic>
      <p:pic>
        <p:nvPicPr>
          <p:cNvPr id="272" name="picture 2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603699" y="5283197"/>
            <a:ext cx="1130320" cy="1123957"/>
          </a:xfrm>
          <a:prstGeom prst="rect">
            <a:avLst/>
          </a:prstGeom>
        </p:spPr>
      </p:pic>
      <p:pic>
        <p:nvPicPr>
          <p:cNvPr id="274" name="picture 2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001220" y="5283197"/>
            <a:ext cx="1123980" cy="1123957"/>
          </a:xfrm>
          <a:prstGeom prst="rect">
            <a:avLst/>
          </a:prstGeom>
        </p:spPr>
      </p:pic>
      <p:pic>
        <p:nvPicPr>
          <p:cNvPr id="276" name="picture 27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419818" y="5283197"/>
            <a:ext cx="1130320" cy="1111270"/>
          </a:xfrm>
          <a:prstGeom prst="rect">
            <a:avLst/>
          </a:prstGeom>
        </p:spPr>
      </p:pic>
      <p:pic>
        <p:nvPicPr>
          <p:cNvPr id="278" name="picture 27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003279" y="5283197"/>
            <a:ext cx="1111300" cy="1111270"/>
          </a:xfrm>
          <a:prstGeom prst="rect">
            <a:avLst/>
          </a:prstGeom>
        </p:spPr>
      </p:pic>
      <p:sp>
        <p:nvSpPr>
          <p:cNvPr id="284" name="textbox 284"/>
          <p:cNvSpPr/>
          <p:nvPr/>
        </p:nvSpPr>
        <p:spPr>
          <a:xfrm>
            <a:off x="4375200" y="1551451"/>
            <a:ext cx="2644775" cy="3041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25550" algn="l" rtl="0" eaLnBrk="0">
              <a:lnSpc>
                <a:spcPct val="87000"/>
              </a:lnSpc>
            </a:pPr>
            <a:r>
              <a:rPr sz="500" kern="0" spc="10" dirty="0">
                <a:solidFill>
                  <a:srgbClr val="E0658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Projectile</a:t>
            </a:r>
            <a:r>
              <a:rPr sz="500" kern="0" spc="120" dirty="0">
                <a:solidFill>
                  <a:srgbClr val="E0658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E0658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         </a:t>
            </a:r>
            <a:r>
              <a:rPr sz="500" kern="0" spc="0" dirty="0">
                <a:solidFill>
                  <a:srgbClr val="E0658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Center;</a:t>
            </a:r>
            <a:endParaRPr lang="en-US" altLang="en-US" sz="500" dirty="0"/>
          </a:p>
          <a:p>
            <a:pPr marL="62230" algn="l" rtl="0" eaLnBrk="0">
              <a:lnSpc>
                <a:spcPts val="1675"/>
              </a:lnSpc>
              <a:tabLst>
                <a:tab pos="112395" algn="l"/>
              </a:tabLst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500" kern="0" spc="-90" baseline="12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500" kern="0" spc="-180" baseline="12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3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700" b="1" kern="0" spc="180" dirty="0">
                <a:solidFill>
                  <a:srgbClr val="00933A">
                    <a:alpha val="100000"/>
                  </a:srgbClr>
                </a:solidFill>
                <a:latin typeface="华文彩云" panose="02010800040101010101" charset="-122"/>
                <a:ea typeface="华文彩云" panose="02010800040101010101" charset="-122"/>
                <a:cs typeface="华文彩云" panose="02010800040101010101" charset="-122"/>
              </a:rPr>
              <a:t>四</a:t>
            </a:r>
            <a:r>
              <a:rPr sz="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ribut</a:t>
            </a:r>
            <a:r>
              <a:rPr sz="500" kern="0" spc="-20" baseline="124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ions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endParaRPr lang="en-US" altLang="en-US" sz="300" dirty="0"/>
          </a:p>
        </p:txBody>
      </p:sp>
      <p:pic>
        <p:nvPicPr>
          <p:cNvPr id="286" name="picture 28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387900" y="1651193"/>
            <a:ext cx="100710" cy="191670"/>
          </a:xfrm>
          <a:prstGeom prst="rect">
            <a:avLst/>
          </a:prstGeom>
        </p:spPr>
      </p:pic>
      <p:sp>
        <p:nvSpPr>
          <p:cNvPr id="288" name="textbox 288"/>
          <p:cNvSpPr/>
          <p:nvPr/>
        </p:nvSpPr>
        <p:spPr>
          <a:xfrm>
            <a:off x="7958326" y="2880171"/>
            <a:ext cx="664209" cy="306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7145" algn="l" rtl="0" eaLnBrk="0">
              <a:lnSpc>
                <a:spcPct val="89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My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Solar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</a:t>
            </a:r>
            <a:endParaRPr lang="en-US" altLang="en-US" sz="500" dirty="0"/>
          </a:p>
          <a:p>
            <a:pPr algn="l" rtl="0" eaLnBrk="0">
              <a:lnSpc>
                <a:spcPct val="102000"/>
              </a:lnSpc>
            </a:pPr>
            <a:endParaRPr lang="en-US" altLang="en-US" sz="500" dirty="0"/>
          </a:p>
          <a:p>
            <a:pPr marL="12700" algn="l" rtl="0" eaLnBrk="0">
              <a:lnSpc>
                <a:spcPct val="98000"/>
              </a:lnSpc>
              <a:spcBef>
                <a:spcPts val="5"/>
              </a:spcBef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回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  </a:t>
            </a:r>
            <a:r>
              <a:rPr sz="900" b="1" kern="0" spc="-30" dirty="0">
                <a:solidFill>
                  <a:srgbClr val="00AA55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回</a:t>
            </a:r>
            <a:r>
              <a:rPr sz="900" kern="0" spc="10" dirty="0">
                <a:solidFill>
                  <a:srgbClr val="00AA55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        </a:t>
            </a:r>
            <a:r>
              <a:rPr sz="900" b="1" kern="0" spc="-30" dirty="0">
                <a:solidFill>
                  <a:srgbClr val="9D00B6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回</a:t>
            </a:r>
            <a:endParaRPr lang="en-US" altLang="en-US" sz="900" dirty="0"/>
          </a:p>
        </p:txBody>
      </p:sp>
      <p:sp>
        <p:nvSpPr>
          <p:cNvPr id="290" name="textbox 290"/>
          <p:cNvSpPr/>
          <p:nvPr/>
        </p:nvSpPr>
        <p:spPr>
          <a:xfrm>
            <a:off x="5588060" y="2881315"/>
            <a:ext cx="457200" cy="3003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Sound Waves</a:t>
            </a:r>
            <a:endParaRPr lang="en-US" altLang="en-US" sz="500" dirty="0"/>
          </a:p>
          <a:p>
            <a:pPr algn="l" rtl="0" eaLnBrk="0">
              <a:lnSpc>
                <a:spcPct val="113000"/>
              </a:lnSpc>
            </a:pPr>
            <a:endParaRPr lang="en-US" altLang="en-US" sz="400" dirty="0"/>
          </a:p>
          <a:p>
            <a:pPr marL="12700" algn="l" rtl="0" eaLnBrk="0">
              <a:lnSpc>
                <a:spcPts val="1090"/>
              </a:lnSpc>
              <a:spcBef>
                <a:spcPts val="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回</a:t>
            </a:r>
            <a:endParaRPr lang="en-US" altLang="en-US" sz="900" dirty="0"/>
          </a:p>
        </p:txBody>
      </p:sp>
      <p:sp>
        <p:nvSpPr>
          <p:cNvPr id="292" name="textbox 292"/>
          <p:cNvSpPr/>
          <p:nvPr/>
        </p:nvSpPr>
        <p:spPr>
          <a:xfrm>
            <a:off x="6769100" y="2878171"/>
            <a:ext cx="344804" cy="2927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Quadrilate</a:t>
            </a:r>
            <a:endParaRPr lang="en-US" altLang="en-US" sz="500" dirty="0"/>
          </a:p>
          <a:p>
            <a:pPr algn="l" rtl="0" eaLnBrk="0">
              <a:lnSpc>
                <a:spcPct val="109000"/>
              </a:lnSpc>
            </a:pPr>
            <a:endParaRPr lang="en-US" altLang="en-US" sz="400" dirty="0"/>
          </a:p>
          <a:p>
            <a:pPr marL="13970" algn="l" rtl="0" eaLnBrk="0">
              <a:lnSpc>
                <a:spcPct val="97000"/>
              </a:lnSpc>
              <a:spcBef>
                <a:spcPts val="5"/>
              </a:spcBef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日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 </a:t>
            </a:r>
            <a:r>
              <a:rPr sz="900" b="1" kern="0" spc="-40" dirty="0">
                <a:solidFill>
                  <a:srgbClr val="009D4E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四</a:t>
            </a:r>
            <a:endParaRPr lang="en-US" altLang="en-US" sz="900" dirty="0"/>
          </a:p>
        </p:txBody>
      </p:sp>
      <p:sp>
        <p:nvSpPr>
          <p:cNvPr id="294" name="textbox 294"/>
          <p:cNvSpPr/>
          <p:nvPr/>
        </p:nvSpPr>
        <p:spPr>
          <a:xfrm>
            <a:off x="7551846" y="3012374"/>
            <a:ext cx="137160" cy="160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900" b="1" kern="0" spc="-20" dirty="0">
                <a:solidFill>
                  <a:srgbClr val="9A00B2">
                    <a:alpha val="100000"/>
                  </a:srgbClr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回</a:t>
            </a:r>
            <a:endParaRPr lang="en-US" altLang="en-US" sz="900" dirty="0"/>
          </a:p>
        </p:txBody>
      </p:sp>
      <p:pic>
        <p:nvPicPr>
          <p:cNvPr id="296" name="picture 29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337060" y="3441687"/>
            <a:ext cx="234939" cy="50817"/>
          </a:xfrm>
          <a:prstGeom prst="rect">
            <a:avLst/>
          </a:prstGeom>
        </p:spPr>
      </p:pic>
      <p:sp>
        <p:nvSpPr>
          <p:cNvPr id="298" name="textbox 298"/>
          <p:cNvSpPr/>
          <p:nvPr/>
        </p:nvSpPr>
        <p:spPr>
          <a:xfrm>
            <a:off x="7183525" y="3025163"/>
            <a:ext cx="82550" cy="1365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900" b="1" kern="0" spc="-20" dirty="0">
                <a:solidFill>
                  <a:srgbClr val="9A00B2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</a:t>
            </a:r>
            <a:endParaRPr lang="en-US" altLang="en-US" sz="90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679155E3-0C2E-6823-77AD-D84043085E2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02" name="textbox 302"/>
          <p:cNvSpPr/>
          <p:nvPr/>
        </p:nvSpPr>
        <p:spPr>
          <a:xfrm>
            <a:off x="8286758" y="4684984"/>
            <a:ext cx="3299459" cy="15900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430"/>
              </a:lnSpc>
            </a:pP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 primary to highe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 education,our</a:t>
            </a:r>
            <a:r>
              <a:rPr sz="10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platform.covers</a:t>
            </a:r>
            <a:r>
              <a:rPr sz="10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lang="en-US" altLang="en-US" sz="1000" dirty="0"/>
          </a:p>
          <a:p>
            <a:pPr marL="12700" algn="l" rtl="0" eaLnBrk="0">
              <a:lnSpc>
                <a:spcPct val="181000"/>
              </a:lnSpc>
              <a:spcBef>
                <a:spcPts val="25"/>
              </a:spcBef>
            </a:pP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 range of subjects,igniting curiosity and fosteri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</a:t>
            </a:r>
            <a:r>
              <a:rPr sz="10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d-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eep understanding.Customize your curriculum,c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reate      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dynamic content,and contribute to a lea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rning</a:t>
            </a:r>
            <a:r>
              <a:rPr sz="10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revolution  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10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transforms</a:t>
            </a:r>
            <a:r>
              <a:rPr sz="10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teaching</a:t>
            </a:r>
            <a:r>
              <a:rPr sz="10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empowers</a:t>
            </a:r>
            <a:r>
              <a:rPr sz="10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learners</a:t>
            </a:r>
            <a:r>
              <a:rPr sz="10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ach</a:t>
            </a:r>
            <a:r>
              <a:rPr sz="10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  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ieve</a:t>
            </a:r>
            <a:r>
              <a:rPr sz="10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more.”</a:t>
            </a:r>
            <a:endParaRPr lang="en-US" altLang="en-US" sz="1000" dirty="0"/>
          </a:p>
        </p:txBody>
      </p:sp>
      <p:sp>
        <p:nvSpPr>
          <p:cNvPr id="304" name="textbox 304"/>
          <p:cNvSpPr/>
          <p:nvPr/>
        </p:nvSpPr>
        <p:spPr>
          <a:xfrm>
            <a:off x="539719" y="443936"/>
            <a:ext cx="6912609" cy="635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28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Empowering</a:t>
            </a:r>
            <a:r>
              <a:rPr sz="28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Educ</a:t>
            </a:r>
            <a:r>
              <a:rPr sz="28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ation,Amplifying</a:t>
            </a:r>
            <a:r>
              <a:rPr sz="28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Insights</a:t>
            </a:r>
            <a:endParaRPr lang="en-US" altLang="en-US" sz="2800" dirty="0"/>
          </a:p>
          <a:p>
            <a:pPr marL="260350" algn="l" rtl="0" eaLnBrk="0">
              <a:lnSpc>
                <a:spcPts val="1705"/>
              </a:lnSpc>
              <a:spcBef>
                <a:spcPts val="355"/>
              </a:spcBef>
            </a:pP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-Your gateway to a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world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science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math</a:t>
            </a:r>
            <a:endParaRPr lang="en-US" altLang="en-US" sz="1200" dirty="0"/>
          </a:p>
        </p:txBody>
      </p:sp>
      <p:sp>
        <p:nvSpPr>
          <p:cNvPr id="312" name="textbox 312"/>
          <p:cNvSpPr/>
          <p:nvPr/>
        </p:nvSpPr>
        <p:spPr>
          <a:xfrm>
            <a:off x="2971779" y="6427777"/>
            <a:ext cx="2140585" cy="179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4000"/>
              </a:lnSpc>
            </a:pPr>
            <a:r>
              <a:rPr sz="12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Courseware</a:t>
            </a:r>
            <a:r>
              <a:rPr sz="12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Function-Ucourse</a:t>
            </a:r>
            <a:endParaRPr lang="en-US" altLang="en-US" sz="1200" dirty="0"/>
          </a:p>
        </p:txBody>
      </p:sp>
      <p:sp>
        <p:nvSpPr>
          <p:cNvPr id="314" name="textbox 314"/>
          <p:cNvSpPr/>
          <p:nvPr/>
        </p:nvSpPr>
        <p:spPr>
          <a:xfrm>
            <a:off x="3225861" y="5364246"/>
            <a:ext cx="1830070" cy="1562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600" kern="0" spc="20" baseline="35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Cells</a:t>
            </a:r>
            <a:r>
              <a:rPr sz="3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20" baseline="35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600" kern="0" spc="10" baseline="35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</a:t>
            </a:r>
            <a:r>
              <a:rPr sz="3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10" baseline="35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Organlsms</a:t>
            </a:r>
            <a:r>
              <a:rPr sz="3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 </a:t>
            </a:r>
            <a:r>
              <a:rPr sz="1600" kern="0" spc="10" baseline="-10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Riatouch</a:t>
            </a:r>
            <a:endParaRPr lang="en-US" altLang="en-US" sz="1600" baseline="-10000" dirty="0"/>
          </a:p>
        </p:txBody>
      </p:sp>
      <p:sp>
        <p:nvSpPr>
          <p:cNvPr id="318" name="textbox 318"/>
          <p:cNvSpPr/>
          <p:nvPr/>
        </p:nvSpPr>
        <p:spPr>
          <a:xfrm>
            <a:off x="6451620" y="5878413"/>
            <a:ext cx="946785" cy="1930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0" baseline="-15000" dirty="0"/>
          </a:p>
        </p:txBody>
      </p:sp>
      <p:sp>
        <p:nvSpPr>
          <p:cNvPr id="320" name="textbox 320"/>
          <p:cNvSpPr/>
          <p:nvPr/>
        </p:nvSpPr>
        <p:spPr>
          <a:xfrm>
            <a:off x="9613859" y="4090216"/>
            <a:ext cx="345440" cy="179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4000"/>
              </a:lnSpc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Quiz</a:t>
            </a:r>
            <a:endParaRPr lang="en-US" altLang="en-US" sz="12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840" y="5934075"/>
            <a:ext cx="1112520" cy="1371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4830" y="1508760"/>
            <a:ext cx="1209040" cy="181356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994FC428-0F9D-C714-1F04-A5F4139314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picture 3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336" name="picture 3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686019" y="2184410"/>
            <a:ext cx="2501920" cy="1511297"/>
          </a:xfrm>
          <a:prstGeom prst="rect">
            <a:avLst/>
          </a:prstGeom>
        </p:spPr>
      </p:pic>
      <p:sp>
        <p:nvSpPr>
          <p:cNvPr id="338" name="textbox 338"/>
          <p:cNvSpPr/>
          <p:nvPr/>
        </p:nvSpPr>
        <p:spPr>
          <a:xfrm>
            <a:off x="1134745" y="1109345"/>
            <a:ext cx="5853430" cy="6146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2000"/>
              </a:lnSpc>
            </a:pPr>
            <a:r>
              <a:rPr sz="2500" b="1" kern="0" spc="-70" dirty="0">
                <a:solidFill>
                  <a:srgbClr val="7400F9">
                    <a:alpha val="100000"/>
                  </a:srgbClr>
                </a:solidFill>
                <a:latin typeface="+mj-lt"/>
                <a:ea typeface="宋体" panose="02010600030101010101" pitchFamily="2" charset="-122"/>
                <a:cs typeface="+mj-lt"/>
              </a:rPr>
              <a:t>RK3588</a:t>
            </a:r>
            <a:r>
              <a:rPr sz="2500" b="1" kern="0" spc="-70" dirty="0">
                <a:solidFill>
                  <a:srgbClr val="7400F9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sz="2500" b="1" kern="0" spc="-70" dirty="0">
                <a:solidFill>
                  <a:srgbClr val="7400F9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5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Core of You</a:t>
            </a:r>
            <a:r>
              <a:rPr sz="25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 3D Vision</a:t>
            </a:r>
          </a:p>
          <a:p>
            <a:pPr marL="12700" algn="l" rtl="0" eaLnBrk="0">
              <a:lnSpc>
                <a:spcPct val="72000"/>
              </a:lnSpc>
            </a:pPr>
            <a:r>
              <a:rPr lang="en-US" sz="25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25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Trans</a:t>
            </a:r>
            <a:r>
              <a:rPr sz="25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form</a:t>
            </a:r>
            <a:r>
              <a:rPr sz="25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25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Ideas</a:t>
            </a:r>
            <a:r>
              <a:rPr sz="25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25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into</a:t>
            </a:r>
            <a:r>
              <a:rPr sz="25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25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Realit</a:t>
            </a:r>
            <a:r>
              <a:rPr sz="2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y</a:t>
            </a:r>
            <a:endParaRPr lang="en-US" altLang="en-US" sz="2500" dirty="0"/>
          </a:p>
          <a:p>
            <a:pPr marL="12700" algn="l" rtl="0" eaLnBrk="0">
              <a:lnSpc>
                <a:spcPct val="72000"/>
              </a:lnSpc>
            </a:pPr>
            <a:endParaRPr lang="en-US" sz="2500" b="1" kern="0" spc="-8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2000"/>
              </a:lnSpc>
            </a:pPr>
            <a:r>
              <a:rPr lang="en-US" sz="25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endParaRPr lang="en-US" altLang="en-US" sz="2500" dirty="0"/>
          </a:p>
        </p:txBody>
      </p:sp>
      <p:sp>
        <p:nvSpPr>
          <p:cNvPr id="340" name="textbox 340"/>
          <p:cNvSpPr/>
          <p:nvPr/>
        </p:nvSpPr>
        <p:spPr>
          <a:xfrm>
            <a:off x="2876560" y="3840031"/>
            <a:ext cx="1808479" cy="11614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533400" algn="l" rtl="0" eaLnBrk="0">
              <a:lnSpc>
                <a:spcPct val="84000"/>
              </a:lnSpc>
            </a:pPr>
            <a:r>
              <a:rPr sz="1100" b="1" kern="0" spc="-40" dirty="0">
                <a:solidFill>
                  <a:srgbClr val="7200F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Natural Sciences</a:t>
            </a:r>
            <a:endParaRPr lang="en-US" altLang="en-US" sz="1100" dirty="0"/>
          </a:p>
          <a:p>
            <a:pPr marL="12700" algn="l" rtl="0" eaLnBrk="0">
              <a:lnSpc>
                <a:spcPts val="1215"/>
              </a:lnSpc>
              <a:spcBef>
                <a:spcPts val="37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Anatomy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Physiology</a:t>
            </a:r>
            <a:endParaRPr lang="en-US" altLang="en-US" sz="900" dirty="0"/>
          </a:p>
          <a:p>
            <a:pPr marL="12700" algn="l" rtl="0" eaLnBrk="0">
              <a:lnSpc>
                <a:spcPts val="121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Geography and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arth Sciences</a:t>
            </a:r>
            <a:endParaRPr lang="en-US" altLang="en-US" sz="900" dirty="0"/>
          </a:p>
          <a:p>
            <a:pPr marL="12700" algn="l" rtl="0" eaLnBrk="0">
              <a:lnSpc>
                <a:spcPts val="1225"/>
              </a:lnSpc>
              <a:spcBef>
                <a:spcPts val="2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Chemistry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Molecular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Structure</a:t>
            </a:r>
            <a:endParaRPr lang="en-US" altLang="en-US" sz="900" dirty="0"/>
          </a:p>
          <a:p>
            <a:pPr marL="12700" algn="l" rtl="0" eaLnBrk="0">
              <a:lnSpc>
                <a:spcPts val="1225"/>
              </a:lnSpc>
              <a:spcBef>
                <a:spcPts val="2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Biology and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Ecology</a:t>
            </a:r>
            <a:endParaRPr lang="en-US" altLang="en-US" sz="900" dirty="0"/>
          </a:p>
          <a:p>
            <a:pPr marL="12700" algn="l" rtl="0" eaLnBrk="0">
              <a:lnSpc>
                <a:spcPct val="116000"/>
              </a:lnSpc>
              <a:spcBef>
                <a:spcPts val="2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Astronomy and Space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Sci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ence        Physics and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Mechanics</a:t>
            </a:r>
            <a:endParaRPr lang="en-US" altLang="en-US" sz="900" dirty="0"/>
          </a:p>
        </p:txBody>
      </p:sp>
      <p:sp>
        <p:nvSpPr>
          <p:cNvPr id="342" name="textbox 342"/>
          <p:cNvSpPr/>
          <p:nvPr/>
        </p:nvSpPr>
        <p:spPr>
          <a:xfrm>
            <a:off x="5975400" y="5534303"/>
            <a:ext cx="2147570" cy="6705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615950" algn="l" rtl="0" eaLnBrk="0">
              <a:lnSpc>
                <a:spcPct val="75000"/>
              </a:lnSpc>
              <a:spcBef>
                <a:spcPts val="910"/>
              </a:spcBef>
            </a:pPr>
            <a:endParaRPr sz="1100" b="1" kern="0" spc="-40" dirty="0">
              <a:solidFill>
                <a:srgbClr val="7400FA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15950" algn="l" rtl="0" eaLnBrk="0">
              <a:lnSpc>
                <a:spcPct val="75000"/>
              </a:lnSpc>
              <a:spcBef>
                <a:spcPts val="910"/>
              </a:spcBef>
            </a:pPr>
            <a:r>
              <a:rPr sz="1100" b="1" kern="0" spc="-40" dirty="0">
                <a:solidFill>
                  <a:srgbClr val="7400F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Social Sci</a:t>
            </a:r>
            <a:r>
              <a:rPr sz="1100" b="1" kern="0" spc="-50" dirty="0">
                <a:solidFill>
                  <a:srgbClr val="7400F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ences</a:t>
            </a:r>
            <a:endParaRPr lang="en-US" altLang="en-US" sz="1100" dirty="0"/>
          </a:p>
          <a:p>
            <a:pPr marL="12700" algn="l" rtl="0" eaLnBrk="0">
              <a:lnSpc>
                <a:spcPts val="122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Environmental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Scien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Sustainability</a:t>
            </a:r>
            <a:endParaRPr lang="en-US" altLang="en-US" sz="900" dirty="0"/>
          </a:p>
        </p:txBody>
      </p:sp>
      <p:sp>
        <p:nvSpPr>
          <p:cNvPr id="344" name="textbox 344"/>
          <p:cNvSpPr/>
          <p:nvPr/>
        </p:nvSpPr>
        <p:spPr>
          <a:xfrm>
            <a:off x="6163914" y="3561022"/>
            <a:ext cx="1799589" cy="7296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1000"/>
              </a:lnSpc>
              <a:spcBef>
                <a:spcPts val="340"/>
              </a:spcBef>
            </a:pPr>
            <a:r>
              <a:rPr sz="1100" b="1" kern="0" spc="-40" dirty="0">
                <a:solidFill>
                  <a:srgbClr val="7400F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Engineering and</a:t>
            </a:r>
            <a:r>
              <a:rPr sz="1100" b="1" kern="0" spc="-50" dirty="0">
                <a:solidFill>
                  <a:srgbClr val="7400F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Technology</a:t>
            </a:r>
            <a:endParaRPr lang="en-US" altLang="en-US" sz="1100" dirty="0"/>
          </a:p>
          <a:p>
            <a:pPr marL="240665" algn="l" rtl="0" eaLnBrk="0">
              <a:lnSpc>
                <a:spcPts val="121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Engineering and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Robotics</a:t>
            </a:r>
            <a:endParaRPr lang="en-US" altLang="en-US" sz="900" dirty="0"/>
          </a:p>
        </p:txBody>
      </p:sp>
      <p:sp>
        <p:nvSpPr>
          <p:cNvPr id="346" name="textbox 346"/>
          <p:cNvSpPr/>
          <p:nvPr/>
        </p:nvSpPr>
        <p:spPr>
          <a:xfrm>
            <a:off x="9488159" y="3336495"/>
            <a:ext cx="1461769" cy="7181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23215" algn="l" rtl="0" eaLnBrk="0">
              <a:lnSpc>
                <a:spcPct val="78000"/>
              </a:lnSpc>
              <a:spcBef>
                <a:spcPts val="1305"/>
              </a:spcBef>
            </a:pPr>
            <a:endParaRPr sz="1100" b="1" kern="0" spc="-10" dirty="0">
              <a:solidFill>
                <a:srgbClr val="7500FB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215" algn="l" rtl="0" eaLnBrk="0">
              <a:lnSpc>
                <a:spcPct val="78000"/>
              </a:lnSpc>
              <a:spcBef>
                <a:spcPts val="1305"/>
              </a:spcBef>
            </a:pPr>
            <a:r>
              <a:rPr sz="1100" b="1" kern="0" spc="-10" dirty="0">
                <a:solidFill>
                  <a:srgbClr val="7500F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Mathematic</a:t>
            </a:r>
            <a:r>
              <a:rPr sz="1100" b="1" kern="0" spc="-20" dirty="0">
                <a:solidFill>
                  <a:srgbClr val="7500F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lang="en-US" altLang="en-US" sz="1100" dirty="0"/>
          </a:p>
          <a:p>
            <a:pPr marL="12700" algn="l" rtl="0" eaLnBrk="0">
              <a:lnSpc>
                <a:spcPts val="122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Mathematics</a:t>
            </a:r>
            <a:r>
              <a:rPr sz="9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Geometry</a:t>
            </a:r>
            <a:endParaRPr lang="en-US" altLang="en-US" sz="900" dirty="0"/>
          </a:p>
        </p:txBody>
      </p:sp>
      <p:sp>
        <p:nvSpPr>
          <p:cNvPr id="352" name="textbox 352"/>
          <p:cNvSpPr/>
          <p:nvPr/>
        </p:nvSpPr>
        <p:spPr>
          <a:xfrm>
            <a:off x="9728220" y="5450241"/>
            <a:ext cx="870585" cy="6045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16865" algn="l" rtl="0" eaLnBrk="0">
              <a:lnSpc>
                <a:spcPct val="66000"/>
              </a:lnSpc>
              <a:spcBef>
                <a:spcPts val="1110"/>
              </a:spcBef>
            </a:pPr>
            <a:endParaRPr sz="1100" b="1" kern="0" spc="-20" dirty="0">
              <a:solidFill>
                <a:srgbClr val="7600FD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6865" algn="l" rtl="0" eaLnBrk="0">
              <a:lnSpc>
                <a:spcPct val="66000"/>
              </a:lnSpc>
              <a:spcBef>
                <a:spcPts val="1110"/>
              </a:spcBef>
            </a:pPr>
            <a:r>
              <a:rPr sz="1100" b="1" kern="0" spc="-20" dirty="0">
                <a:solidFill>
                  <a:srgbClr val="7600F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Arts</a:t>
            </a:r>
            <a:endParaRPr lang="en-US" altLang="en-US" sz="1100" dirty="0"/>
          </a:p>
          <a:p>
            <a:pPr marL="63500" algn="l" rtl="0" eaLnBrk="0">
              <a:lnSpc>
                <a:spcPts val="122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Art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endParaRPr lang="en-US" altLang="en-US" sz="9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300" y="3478530"/>
            <a:ext cx="990600" cy="1295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8185" y="3478530"/>
            <a:ext cx="990600" cy="1295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835" y="5600065"/>
            <a:ext cx="990600" cy="1295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6285" y="5600065"/>
            <a:ext cx="1180465" cy="15430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D19D763-3844-53F1-1F6A-A65D20D4FB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64" name="textbox 364"/>
          <p:cNvSpPr/>
          <p:nvPr/>
        </p:nvSpPr>
        <p:spPr>
          <a:xfrm>
            <a:off x="482600" y="575945"/>
            <a:ext cx="8037195" cy="828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62865" algn="l" rtl="0" eaLnBrk="0">
              <a:lnSpc>
                <a:spcPct val="83000"/>
              </a:lnSpc>
            </a:pPr>
            <a:r>
              <a:rPr sz="2800" b="1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DMS</a:t>
            </a:r>
            <a:r>
              <a:rPr sz="2800" b="1" kern="0" spc="8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-"</a:t>
            </a:r>
            <a:r>
              <a:rPr sz="2800" b="1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Simplfy</a:t>
            </a:r>
            <a:r>
              <a:rPr sz="2800" b="1" kern="0" spc="8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 </a:t>
            </a:r>
            <a:r>
              <a:rPr sz="28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Streamline</a:t>
            </a:r>
            <a:r>
              <a:rPr sz="28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  </a:t>
            </a:r>
            <a:r>
              <a:rPr sz="2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Secure</a:t>
            </a:r>
            <a:r>
              <a:rPr sz="28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."</a:t>
            </a:r>
            <a:endParaRPr lang="en-US" altLang="en-US" sz="2800" dirty="0"/>
          </a:p>
          <a:p>
            <a:pPr algn="l" rtl="0" eaLnBrk="0">
              <a:lnSpc>
                <a:spcPct val="102000"/>
              </a:lnSpc>
            </a:pPr>
            <a:endParaRPr lang="en-US" altLang="en-US" sz="900" dirty="0"/>
          </a:p>
          <a:p>
            <a:pPr marL="12700" algn="l" rtl="0" eaLnBrk="0">
              <a:lnSpc>
                <a:spcPct val="77000"/>
              </a:lnSpc>
              <a:spcBef>
                <a:spcPts val="5"/>
              </a:spcBef>
            </a:pPr>
            <a:r>
              <a:rPr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Secu</a:t>
            </a:r>
            <a:r>
              <a:rPr lang="en-US"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r</a:t>
            </a:r>
            <a:r>
              <a:rPr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e you</a:t>
            </a:r>
            <a:r>
              <a:rPr lang="en-US"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r</a:t>
            </a:r>
            <a:r>
              <a:rPr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 doс</a:t>
            </a:r>
            <a:r>
              <a:rPr lang="en-US"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u</a:t>
            </a:r>
            <a:r>
              <a:rPr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ment</a:t>
            </a:r>
            <a:r>
              <a:rPr lang="en-US"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s</a:t>
            </a:r>
            <a:r>
              <a:rPr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, smarten</a:t>
            </a:r>
            <a:r>
              <a:rPr lang="en-US"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 </a:t>
            </a:r>
            <a:r>
              <a:rPr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уou</a:t>
            </a:r>
            <a:r>
              <a:rPr lang="en-US"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r m</a:t>
            </a:r>
            <a:r>
              <a:rPr sz="1200" b="1" kern="0" spc="-30" dirty="0">
                <a:solidFill>
                  <a:schemeClr val="bg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a</a:t>
            </a:r>
            <a:r>
              <a:rPr sz="1200" b="1" kern="0" spc="-30" dirty="0">
                <a:solidFill>
                  <a:schemeClr val="tx1">
                    <a:alpha val="100000"/>
                  </a:schemeClr>
                </a:solidFill>
                <a:latin typeface="+mj-lt"/>
                <a:ea typeface="Times New Roman" panose="02020603050405020304"/>
                <a:cs typeface="+mj-lt"/>
              </a:rPr>
              <a:t>nage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ment,and</a:t>
            </a:r>
            <a:r>
              <a:rPr lang="en-US" sz="1200" b="1" kern="0" spc="-3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 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enjoy</a:t>
            </a:r>
            <a:r>
              <a:rPr lang="en-US" sz="1200" b="1" kern="0" spc="-3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 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a seamles</a:t>
            </a:r>
            <a:r>
              <a:rPr lang="en-US" sz="1200" b="1" kern="0" spc="-3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s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 exper</a:t>
            </a:r>
            <a:r>
              <a:rPr lang="en-US" sz="1200" b="1" kern="0" spc="-3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i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ence,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a</a:t>
            </a:r>
            <a:r>
              <a:rPr lang="en-US"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l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l</a:t>
            </a:r>
            <a:r>
              <a:rPr lang="en-US"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 i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n</a:t>
            </a:r>
            <a:r>
              <a:rPr lang="en-US"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one</a:t>
            </a:r>
            <a:r>
              <a:rPr lang="en-US"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unif</a:t>
            </a:r>
            <a:r>
              <a:rPr lang="en-US"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i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ed</a:t>
            </a:r>
            <a:r>
              <a:rPr lang="en-US"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+mj-lt"/>
                <a:ea typeface="Times New Roman" panose="02020603050405020304"/>
                <a:cs typeface="+mj-lt"/>
              </a:rPr>
              <a:t>platform!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"</a:t>
            </a:r>
            <a:endParaRPr lang="en-US" altLang="en-US" sz="1200" b="1" kern="0" spc="-40" dirty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366" name="picture 3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048561" y="3879845"/>
            <a:ext cx="4438618" cy="787435"/>
          </a:xfrm>
          <a:prstGeom prst="rect">
            <a:avLst/>
          </a:prstGeom>
        </p:spPr>
      </p:pic>
      <p:pic>
        <p:nvPicPr>
          <p:cNvPr id="368" name="picture 3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696200" y="2571750"/>
            <a:ext cx="3168701" cy="761992"/>
          </a:xfrm>
          <a:prstGeom prst="rect">
            <a:avLst/>
          </a:prstGeom>
        </p:spPr>
      </p:pic>
      <p:sp>
        <p:nvSpPr>
          <p:cNvPr id="374" name="textbox 374"/>
          <p:cNvSpPr/>
          <p:nvPr/>
        </p:nvSpPr>
        <p:spPr>
          <a:xfrm>
            <a:off x="9389110" y="4749800"/>
            <a:ext cx="2541270" cy="1466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algn="l" defTabSz="914400" rtl="0">
              <a:lnSpc>
                <a:spcPct val="100000"/>
              </a:lnSpc>
              <a:buClrTx/>
              <a:buSzTx/>
              <a:buNone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legreya Sans"/>
                <a:ea typeface="Alegreya Sans"/>
                <a:cs typeface="Alegreya Sans"/>
              </a:rPr>
              <a:t>  </a:t>
            </a:r>
            <a:r>
              <a:rPr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Remote   Control                  Save  Storage</a:t>
            </a:r>
          </a:p>
        </p:txBody>
      </p:sp>
      <p:sp>
        <p:nvSpPr>
          <p:cNvPr id="376" name="textbox 376"/>
          <p:cNvSpPr/>
          <p:nvPr/>
        </p:nvSpPr>
        <p:spPr>
          <a:xfrm>
            <a:off x="7507605" y="3333750"/>
            <a:ext cx="1035050" cy="3632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b="1" dirty="0"/>
          </a:p>
          <a:p>
            <a:pPr marL="50800" indent="-38100" algn="l" rtl="0" eaLnBrk="0">
              <a:lnSpc>
                <a:spcPct val="121000"/>
              </a:lnSpc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   Maintenance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</a:p>
          <a:p>
            <a:pPr marL="50800" indent="-38100" algn="l" rtl="0" eaLnBrk="0">
              <a:lnSpc>
                <a:spcPct val="121000"/>
              </a:lnSpc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Customization</a:t>
            </a:r>
            <a:endParaRPr lang="en-US" altLang="en-US" sz="800" b="1" dirty="0"/>
          </a:p>
        </p:txBody>
      </p:sp>
      <p:sp>
        <p:nvSpPr>
          <p:cNvPr id="380" name="textbox 380"/>
          <p:cNvSpPr/>
          <p:nvPr/>
        </p:nvSpPr>
        <p:spPr>
          <a:xfrm>
            <a:off x="9006840" y="3357880"/>
            <a:ext cx="770890" cy="3625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50800" indent="-38100" algn="l" rtl="0" eaLnBrk="0">
              <a:lnSpc>
                <a:spcPct val="121000"/>
              </a:lnSpc>
              <a:buClrTx/>
              <a:buSzTx/>
              <a:buNone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Secured</a:t>
            </a:r>
          </a:p>
          <a:p>
            <a:pPr marL="50800" indent="-38100" algn="l" rtl="0" eaLnBrk="0">
              <a:lnSpc>
                <a:spcPct val="121000"/>
              </a:lnSpc>
              <a:buClrTx/>
              <a:buSzTx/>
              <a:buNone/>
            </a:pPr>
            <a:r>
              <a:rPr lang="en-US"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ocument</a:t>
            </a:r>
          </a:p>
        </p:txBody>
      </p:sp>
      <p:sp>
        <p:nvSpPr>
          <p:cNvPr id="384" name="textbox 384"/>
          <p:cNvSpPr/>
          <p:nvPr/>
        </p:nvSpPr>
        <p:spPr>
          <a:xfrm>
            <a:off x="10242550" y="3422650"/>
            <a:ext cx="834390" cy="2749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50800" indent="-38100" algn="l" defTabSz="914400" rtl="0" eaLnBrk="0">
              <a:lnSpc>
                <a:spcPct val="121000"/>
              </a:lnSpc>
              <a:buClrTx/>
              <a:buSzTx/>
              <a:buNone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Save Cosi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rcRect t="3218" b="607"/>
          <a:stretch>
            <a:fillRect/>
          </a:stretch>
        </p:blipFill>
        <p:spPr>
          <a:xfrm>
            <a:off x="342900" y="1750060"/>
            <a:ext cx="6489065" cy="39166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942455" y="4699635"/>
            <a:ext cx="2446020" cy="2463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Recovering</a:t>
            </a:r>
            <a:r>
              <a:rPr sz="8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Fles</a:t>
            </a:r>
            <a:r>
              <a:rPr lang="en-US"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        </a:t>
            </a:r>
            <a:r>
              <a:rPr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Liberate</a:t>
            </a:r>
            <a:r>
              <a:rPr lang="en-US"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Мапромег    </a:t>
            </a:r>
          </a:p>
          <a:p>
            <a:r>
              <a:rPr lang="en-US" sz="800" b="1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                                            </a:t>
            </a:r>
            <a:endParaRPr sz="800" b="1" kern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  <a:sym typeface="+mn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87B98FC-6EB2-47AA-36BF-A66C1DBDA7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picture 4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402" name="picture 4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51460" y="1435105"/>
            <a:ext cx="6057838" cy="4216366"/>
          </a:xfrm>
          <a:prstGeom prst="rect">
            <a:avLst/>
          </a:prstGeom>
        </p:spPr>
      </p:pic>
      <p:sp>
        <p:nvSpPr>
          <p:cNvPr id="404" name="textbox 404"/>
          <p:cNvSpPr/>
          <p:nvPr/>
        </p:nvSpPr>
        <p:spPr>
          <a:xfrm>
            <a:off x="1727220" y="2652958"/>
            <a:ext cx="3076575" cy="7067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49000"/>
              </a:lnSpc>
            </a:pP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Experience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cloud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sync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lke</a:t>
            </a:r>
            <a:r>
              <a:rPr sz="10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never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before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   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harmonizes with Google,OneDrive,and more,uniting  al your dat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0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perfect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sync.'</a:t>
            </a:r>
            <a:endParaRPr lang="en-US" altLang="en-US" sz="1000" dirty="0"/>
          </a:p>
        </p:txBody>
      </p:sp>
      <p:sp>
        <p:nvSpPr>
          <p:cNvPr id="406" name="textbox 406"/>
          <p:cNvSpPr/>
          <p:nvPr/>
        </p:nvSpPr>
        <p:spPr>
          <a:xfrm>
            <a:off x="1727220" y="4545286"/>
            <a:ext cx="3091814" cy="7004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48000"/>
              </a:lnSpc>
            </a:pP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Secure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smarten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socialize  your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dloud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experience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supports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Google</a:t>
            </a:r>
            <a:r>
              <a:rPr sz="10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   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OneDrive</a:t>
            </a:r>
            <a:r>
              <a:rPr sz="10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0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10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0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truly</a:t>
            </a:r>
            <a:r>
              <a:rPr sz="10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social</a:t>
            </a:r>
            <a:r>
              <a:rPr sz="10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cloud</a:t>
            </a:r>
            <a:r>
              <a:rPr sz="10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."</a:t>
            </a:r>
            <a:endParaRPr lang="en-US" altLang="en-US" sz="1000" dirty="0"/>
          </a:p>
        </p:txBody>
      </p:sp>
      <p:sp>
        <p:nvSpPr>
          <p:cNvPr id="408" name="textbox 408"/>
          <p:cNvSpPr/>
          <p:nvPr/>
        </p:nvSpPr>
        <p:spPr>
          <a:xfrm>
            <a:off x="2540061" y="1906839"/>
            <a:ext cx="2436495" cy="6673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22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Cloud Sync</a:t>
            </a:r>
            <a:endParaRPr lang="en-US" altLang="en-US" sz="2200" dirty="0"/>
          </a:p>
          <a:p>
            <a:pPr algn="l" rtl="0" eaLnBrk="0">
              <a:lnSpc>
                <a:spcPct val="105000"/>
              </a:lnSpc>
            </a:pPr>
            <a:endParaRPr lang="en-US" altLang="en-US" sz="600" dirty="0"/>
          </a:p>
          <a:p>
            <a:pPr algn="r" rtl="0" eaLnBrk="0">
              <a:lnSpc>
                <a:spcPct val="81000"/>
              </a:lnSpc>
              <a:spcBef>
                <a:spcPts val="5"/>
              </a:spcBef>
            </a:pPr>
            <a:r>
              <a:rPr sz="2200" b="1" kern="0" spc="-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Seamle</a:t>
            </a:r>
            <a:r>
              <a:rPr sz="22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ss</a:t>
            </a:r>
            <a:r>
              <a:rPr sz="2200" b="1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2200" b="1" kern="0" spc="-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armon</a:t>
            </a:r>
            <a:r>
              <a:rPr sz="22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endParaRPr lang="en-US" altLang="en-US" sz="2200" dirty="0"/>
          </a:p>
        </p:txBody>
      </p:sp>
      <p:sp>
        <p:nvSpPr>
          <p:cNvPr id="410" name="textbox 410"/>
          <p:cNvSpPr/>
          <p:nvPr/>
        </p:nvSpPr>
        <p:spPr>
          <a:xfrm>
            <a:off x="1708200" y="3775006"/>
            <a:ext cx="2137410" cy="6197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31115" algn="l" rtl="0" eaLnBrk="0">
              <a:lnSpc>
                <a:spcPct val="75000"/>
              </a:lnSpc>
            </a:pPr>
            <a:r>
              <a:rPr sz="22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Secure,Smart,</a:t>
            </a:r>
            <a:endParaRPr lang="en-US" altLang="en-US" sz="2200" dirty="0"/>
          </a:p>
          <a:p>
            <a:pPr algn="r" rtl="0" eaLnBrk="0">
              <a:lnSpc>
                <a:spcPts val="2700"/>
              </a:lnSpc>
            </a:pPr>
            <a:r>
              <a:rPr sz="22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Social</a:t>
            </a:r>
            <a:r>
              <a:rPr sz="2200" b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2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Cloud</a:t>
            </a:r>
            <a:endParaRPr lang="en-US" altLang="en-US" sz="2200" dirty="0"/>
          </a:p>
        </p:txBody>
      </p:sp>
      <p:pic>
        <p:nvPicPr>
          <p:cNvPr id="416" name="picture 4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663720" y="1822444"/>
            <a:ext cx="787359" cy="730239"/>
          </a:xfrm>
          <a:prstGeom prst="rect">
            <a:avLst/>
          </a:prstGeom>
        </p:spPr>
      </p:pic>
      <p:pic>
        <p:nvPicPr>
          <p:cNvPr id="418" name="picture 4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11700" y="3670332"/>
            <a:ext cx="660318" cy="723862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FEF3AFDC-7C8A-E90B-2964-9C1DCAABE1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picture 4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22" name="textbox 422"/>
          <p:cNvSpPr/>
          <p:nvPr/>
        </p:nvSpPr>
        <p:spPr>
          <a:xfrm>
            <a:off x="6648398" y="2200216"/>
            <a:ext cx="4512945" cy="22542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24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Beyond the</a:t>
            </a:r>
            <a:r>
              <a:rPr sz="24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Drive,Into the Clo</a:t>
            </a:r>
            <a:r>
              <a:rPr sz="24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ud</a:t>
            </a:r>
            <a:endParaRPr lang="en-US" altLang="en-US" sz="2400" dirty="0"/>
          </a:p>
          <a:p>
            <a:pPr algn="l" rtl="0" eaLnBrk="0">
              <a:lnSpc>
                <a:spcPct val="192000"/>
              </a:lnSpc>
            </a:pPr>
            <a:endParaRPr lang="en-US" altLang="en-US" sz="1000" dirty="0"/>
          </a:p>
          <a:p>
            <a:pPr marL="88900" algn="l" rtl="0" eaLnBrk="0">
              <a:lnSpc>
                <a:spcPts val="2045"/>
              </a:lnSpc>
              <a:spcBef>
                <a:spcPts val="455"/>
              </a:spcBef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-Step  beyond</a:t>
            </a:r>
            <a:r>
              <a:rPr sz="1500" kern="0" spc="3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500" kern="0" spc="3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drive</a:t>
            </a:r>
            <a:r>
              <a:rPr sz="1500" kern="0" spc="3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into</a:t>
            </a:r>
            <a:r>
              <a:rPr sz="1500" kern="0" spc="3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500" kern="0" spc="3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cloud</a:t>
            </a:r>
            <a:r>
              <a:rPr sz="1500" kern="0" spc="3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endParaRPr lang="en-US" altLang="en-US" sz="1500" dirty="0"/>
          </a:p>
          <a:p>
            <a:pPr marL="158750" algn="l" rtl="0" eaLnBrk="0">
              <a:lnSpc>
                <a:spcPts val="2045"/>
              </a:lnSpc>
              <a:spcBef>
                <a:spcPts val="1605"/>
              </a:spcBef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</a:t>
            </a:r>
            <a:r>
              <a:rPr sz="1500" kern="0" spc="3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service.</a:t>
            </a:r>
            <a:endParaRPr lang="en-US" altLang="en-US" sz="1500" dirty="0"/>
          </a:p>
          <a:p>
            <a:pPr algn="r" rtl="0" eaLnBrk="0">
              <a:lnSpc>
                <a:spcPts val="2045"/>
              </a:lnSpc>
              <a:spcBef>
                <a:spcPts val="1310"/>
              </a:spcBef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-Multi-user   functionality   meets   Go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ogle,OneDrive,</a:t>
            </a:r>
            <a:endParaRPr lang="en-US" altLang="en-US" sz="1500" dirty="0"/>
          </a:p>
          <a:p>
            <a:pPr marL="184150" algn="l" rtl="0" eaLnBrk="0">
              <a:lnSpc>
                <a:spcPts val="3400"/>
              </a:lnSpc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500" kern="0" spc="3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1500" kern="0" spc="3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cloud</a:t>
            </a:r>
            <a:r>
              <a:rPr sz="1500" kern="0" spc="3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gi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ants.</a:t>
            </a:r>
            <a:endParaRPr lang="en-US" altLang="en-US" sz="1500" dirty="0"/>
          </a:p>
        </p:txBody>
      </p:sp>
      <p:sp>
        <p:nvSpPr>
          <p:cNvPr id="424" name="textbox 424"/>
          <p:cNvSpPr/>
          <p:nvPr/>
        </p:nvSpPr>
        <p:spPr>
          <a:xfrm>
            <a:off x="635061" y="787194"/>
            <a:ext cx="3167379" cy="405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algn="r" rtl="0" eaLnBrk="0">
              <a:lnSpc>
                <a:spcPct val="83000"/>
              </a:lnSpc>
            </a:pPr>
            <a:r>
              <a:rPr sz="3000" b="1" kern="0" spc="-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</a:t>
            </a:r>
            <a:r>
              <a:rPr sz="3000" b="1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000" b="1" kern="0" spc="-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 login</a:t>
            </a:r>
            <a:endParaRPr lang="en-US" altLang="en-US" sz="3000" dirty="0"/>
          </a:p>
        </p:txBody>
      </p:sp>
      <p:sp>
        <p:nvSpPr>
          <p:cNvPr id="434" name="textbox 434"/>
          <p:cNvSpPr/>
          <p:nvPr/>
        </p:nvSpPr>
        <p:spPr>
          <a:xfrm>
            <a:off x="5219740" y="4851107"/>
            <a:ext cx="711834" cy="140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57200" algn="l" rtl="0" eaLnBrk="0">
              <a:lnSpc>
                <a:spcPct val="83000"/>
              </a:lnSpc>
            </a:pPr>
            <a:endParaRPr lang="en-US" altLang="en-US" sz="700" dirty="0"/>
          </a:p>
        </p:txBody>
      </p:sp>
      <p:sp>
        <p:nvSpPr>
          <p:cNvPr id="438" name="textbox 438"/>
          <p:cNvSpPr/>
          <p:nvPr/>
        </p:nvSpPr>
        <p:spPr>
          <a:xfrm>
            <a:off x="1004114" y="4827515"/>
            <a:ext cx="156845" cy="1714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100" dirty="0"/>
          </a:p>
        </p:txBody>
      </p:sp>
      <p:pic>
        <p:nvPicPr>
          <p:cNvPr id="442" name="picture 4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546640" y="4190992"/>
            <a:ext cx="114239" cy="101635"/>
          </a:xfrm>
          <a:prstGeom prst="rect">
            <a:avLst/>
          </a:prstGeom>
        </p:spPr>
      </p:pic>
      <p:pic>
        <p:nvPicPr>
          <p:cNvPr id="444" name="picture 4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730520" y="4229122"/>
            <a:ext cx="101559" cy="101567"/>
          </a:xfrm>
          <a:prstGeom prst="rect">
            <a:avLst/>
          </a:prstGeom>
        </p:spPr>
      </p:pic>
      <p:sp>
        <p:nvSpPr>
          <p:cNvPr id="446" name="textbox 446"/>
          <p:cNvSpPr/>
          <p:nvPr/>
        </p:nvSpPr>
        <p:spPr>
          <a:xfrm>
            <a:off x="3016280" y="4198911"/>
            <a:ext cx="93344" cy="2063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420"/>
              </a:lnSpc>
            </a:pPr>
            <a:r>
              <a:rPr sz="1100" kern="0" spc="-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@</a:t>
            </a:r>
            <a:endParaRPr lang="en-US" altLang="en-US" sz="11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90" y="1704340"/>
            <a:ext cx="5368290" cy="330327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1A78E5C3-1AE3-4E9C-99B2-7D3AB333F5F9}"/>
              </a:ext>
            </a:extLst>
          </p:cNvPr>
          <p:cNvSpPr/>
          <p:nvPr/>
        </p:nvSpPr>
        <p:spPr>
          <a:xfrm>
            <a:off x="10532218" y="-3288"/>
            <a:ext cx="1285593" cy="129464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3DC3E2A-368B-EA4C-AD39-30790A0E12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73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900" y="0"/>
            <a:ext cx="1386840" cy="121158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00" y="1696085"/>
            <a:ext cx="4523740" cy="2278380"/>
          </a:xfrm>
          <a:prstGeom prst="rect">
            <a:avLst/>
          </a:prstGeom>
        </p:spPr>
      </p:pic>
      <p:sp>
        <p:nvSpPr>
          <p:cNvPr id="464" name="textbox 464"/>
          <p:cNvSpPr/>
          <p:nvPr/>
        </p:nvSpPr>
        <p:spPr>
          <a:xfrm>
            <a:off x="1027470" y="1773878"/>
            <a:ext cx="3454400" cy="21221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3200" b="1" kern="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3200" b="1" kern="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of</a:t>
            </a:r>
            <a:r>
              <a:rPr sz="3200" b="1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Now</a:t>
            </a:r>
            <a:r>
              <a:rPr sz="32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-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3200" b="1" kern="0" spc="2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-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Every</a:t>
            </a:r>
            <a:r>
              <a:rPr sz="3200" b="1" kern="0" spc="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200" b="1" kern="0" spc="-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Update</a:t>
            </a:r>
            <a:endParaRPr lang="en-US" altLang="en-US" sz="32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115000"/>
              </a:lnSpc>
              <a:spcBef>
                <a:spcPts val="455"/>
              </a:spcBef>
            </a:pP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Feel</a:t>
            </a:r>
            <a:r>
              <a:rPr sz="1500" kern="0" spc="2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500" kern="0" spc="3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1500" kern="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500" kern="0" spc="2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now</a:t>
            </a:r>
            <a:r>
              <a:rPr sz="1500" kern="0" spc="2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500" kern="0" spc="2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every</a:t>
            </a:r>
            <a:r>
              <a:rPr sz="1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OTA</a:t>
            </a:r>
            <a:r>
              <a:rPr sz="1500" kern="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update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</a:p>
          <a:p>
            <a:pPr marL="12700" algn="l" rtl="0" eaLnBrk="0">
              <a:lnSpc>
                <a:spcPct val="115000"/>
              </a:lnSpc>
              <a:spcBef>
                <a:spcPts val="455"/>
              </a:spcBef>
            </a:pPr>
            <a:r>
              <a:rPr lang="en-US"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mmediate</a:t>
            </a:r>
            <a:r>
              <a:rPr sz="15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impactful</a:t>
            </a:r>
            <a:r>
              <a:rPr sz="15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lang="en-US"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always</a:t>
            </a:r>
            <a:r>
              <a:rPr sz="15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improving</a:t>
            </a: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lang="en-US" altLang="en-US" sz="15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4C99CE1-6627-4E09-3056-266A036847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591" y="0"/>
            <a:ext cx="1241407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506" name="picture 5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25700" y="2317730"/>
            <a:ext cx="3301958" cy="3708393"/>
          </a:xfrm>
          <a:prstGeom prst="rect">
            <a:avLst/>
          </a:prstGeom>
        </p:spPr>
      </p:pic>
      <p:sp>
        <p:nvSpPr>
          <p:cNvPr id="508" name="textbox 508"/>
          <p:cNvSpPr/>
          <p:nvPr/>
        </p:nvSpPr>
        <p:spPr>
          <a:xfrm>
            <a:off x="2882900" y="1027810"/>
            <a:ext cx="6426834" cy="7626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272415" algn="l" rtl="0" eaLnBrk="0">
              <a:lnSpc>
                <a:spcPct val="83000"/>
              </a:lnSpc>
            </a:pPr>
            <a:r>
              <a:rPr sz="2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Beyond the Cloud</a:t>
            </a:r>
            <a:r>
              <a:rPr sz="2700" b="1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27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the </a:t>
            </a:r>
            <a:r>
              <a:rPr sz="2700" b="1" kern="0" spc="-70" dirty="0">
                <a:solidFill>
                  <a:srgbClr val="E1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2700" b="1" kern="0" spc="-70" dirty="0">
                <a:solidFill>
                  <a:srgbClr val="FFC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2700" b="1" kern="0" spc="-70" dirty="0">
                <a:solidFill>
                  <a:srgbClr val="00B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2700" b="1" kern="0" spc="-70" dirty="0">
                <a:solidFill>
                  <a:srgbClr val="00B0F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2700" b="1" kern="0" spc="-70" dirty="0">
                <a:solidFill>
                  <a:srgbClr val="E1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r>
              <a:rPr sz="2700" b="1" kern="0" spc="-70" dirty="0">
                <a:solidFill>
                  <a:schemeClr val="accent4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2700" b="1" kern="0" spc="-70" dirty="0">
                <a:solidFill>
                  <a:srgbClr val="00B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2700" b="1" kern="0" spc="-70" dirty="0">
                <a:solidFill>
                  <a:srgbClr val="00B0F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2700" b="1" kern="0" spc="-70" dirty="0">
                <a:solidFill>
                  <a:srgbClr val="E1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lang="en-US" altLang="en-US" sz="2700" dirty="0"/>
          </a:p>
          <a:p>
            <a:pPr algn="l" rtl="0" eaLnBrk="0">
              <a:lnSpc>
                <a:spcPct val="106000"/>
              </a:lnSpc>
            </a:pPr>
            <a:endParaRPr lang="en-US" altLang="en-US" sz="1100" dirty="0"/>
          </a:p>
          <a:p>
            <a:pPr algn="l" rtl="0" eaLnBrk="0">
              <a:lnSpc>
                <a:spcPct val="9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705"/>
              </a:lnSpc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Take your EDLA experience beyond the cloud and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rich</a:t>
            </a:r>
            <a:r>
              <a:rPr sz="12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ecosystem</a:t>
            </a:r>
            <a:r>
              <a:rPr sz="12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Google</a:t>
            </a:r>
            <a:r>
              <a:rPr sz="12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services.</a:t>
            </a:r>
            <a:endParaRPr lang="en-US" altLang="en-US" sz="12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0975" y="3011805"/>
            <a:ext cx="3131185" cy="228981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2147444-EC74-D1C1-BE2A-134249D60F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picture 5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26" name="table 526"/>
          <p:cNvGraphicFramePr>
            <a:graphicFrameLocks noGrp="1"/>
          </p:cNvGraphicFramePr>
          <p:nvPr/>
        </p:nvGraphicFramePr>
        <p:xfrm>
          <a:off x="979784" y="1439532"/>
          <a:ext cx="8794750" cy="4943986"/>
        </p:xfrm>
        <a:graphic>
          <a:graphicData uri="http://schemas.openxmlformats.org/drawingml/2006/table">
            <a:tbl>
              <a:tblPr/>
              <a:tblGrid>
                <a:gridCol w="1279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lang="en-US" altLang="en-US" sz="100" b="1" dirty="0"/>
                    </a:p>
                    <a:p>
                      <a:pPr marL="53721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chemeClr val="bg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lang="en-US" altLang="en-US" sz="600" b="1" kern="0" spc="10" dirty="0">
                        <a:solidFill>
                          <a:schemeClr val="bg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75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30416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65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30480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75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30416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86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29845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98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200" b="1" dirty="0"/>
                    </a:p>
                    <a:p>
                      <a:pPr marL="24828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105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000"/>
                        </a:lnSpc>
                      </a:pPr>
                      <a:endParaRPr lang="en-US" altLang="en-US" sz="100" b="1" dirty="0"/>
                    </a:p>
                    <a:p>
                      <a:pPr marL="20637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Diagonal display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42900" algn="l" rtl="0" eaLnBrk="0">
                        <a:lnSpc>
                          <a:spcPct val="99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65(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inch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48615" algn="l" rtl="0" eaLnBrk="0">
                        <a:lnSpc>
                          <a:spcPct val="99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75(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inch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42900" algn="l" rtl="0" eaLnBrk="0">
                        <a:lnSpc>
                          <a:spcPct val="99000"/>
                        </a:lnSpc>
                      </a:pP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86(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inch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36550" algn="l" rtl="0" eaLnBrk="0">
                        <a:lnSpc>
                          <a:spcPct val="99000"/>
                        </a:lnSpc>
                      </a:pP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98(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inch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dirty="0"/>
                    </a:p>
                    <a:p>
                      <a:pPr marL="285750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105(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inch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40957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Bezel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colo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dirty="0"/>
                    </a:p>
                    <a:p>
                      <a:pPr marL="67945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Aluminum</a:t>
                      </a:r>
                      <a:r>
                        <a:rPr sz="600" b="1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frame(White</a:t>
                      </a:r>
                      <a:r>
                        <a:rPr sz="600" b="1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color)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434975" algn="l" rtl="0" eaLnBrk="0">
                        <a:lnSpc>
                          <a:spcPct val="99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Panel</a:t>
                      </a:r>
                      <a:r>
                        <a:rPr sz="6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dirty="0"/>
                    </a:p>
                    <a:p>
                      <a:pPr marL="742950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UItra HD Direct</a:t>
                      </a:r>
                      <a:r>
                        <a:rPr sz="6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 LED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0797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Active</a:t>
                      </a:r>
                      <a:r>
                        <a:rPr sz="600" b="1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area</a:t>
                      </a:r>
                      <a:r>
                        <a:rPr sz="600" b="1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(mm)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7556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lang="en-US"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428.48(H)*803.52(V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15875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1649.66*927.93(V)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1397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1895.04*1065.96(V)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5016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2187.8(H)×12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42.8(V)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81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2487.4(H)×1070.6(V)m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43497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Resolution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b="1" dirty="0"/>
                    </a:p>
                    <a:p>
                      <a:pPr marL="94551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3840*2160/60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dirty="0"/>
                    </a:p>
                    <a:p>
                      <a:pPr marL="46355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dirty="0"/>
                    </a:p>
                    <a:p>
                      <a:pPr marL="18351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5120*2160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40957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Pixel Pitch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7780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0.372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×0.372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5875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0.429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×0.429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143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0.4935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×0.4935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524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0.5622×0.5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622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</a:pPr>
                      <a:endParaRPr lang="en-US" altLang="en-US" sz="100" b="1" dirty="0"/>
                    </a:p>
                    <a:p>
                      <a:pPr marL="18351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0.4785×0,4785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Hardness Glass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100965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Mohs-7</a:t>
                      </a:r>
                      <a:r>
                        <a:rPr sz="600" b="1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leve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409575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Glass</a:t>
                      </a:r>
                      <a:r>
                        <a:rPr sz="600" b="1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Panel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000"/>
                        </a:lnSpc>
                      </a:pPr>
                      <a:endParaRPr lang="en-US" altLang="en-US" sz="100" b="1" dirty="0"/>
                    </a:p>
                    <a:p>
                      <a:pPr marL="533400" algn="l" rtl="0" eaLnBrk="0">
                        <a:lnSpc>
                          <a:spcPct val="99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Anti-Glare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glass with</a:t>
                      </a: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zero bonding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4000"/>
                        </a:lnSpc>
                      </a:pPr>
                      <a:endParaRPr lang="en-US" altLang="en-US" sz="100" b="1" dirty="0"/>
                    </a:p>
                    <a:p>
                      <a:pPr marL="38989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Aspect Ratio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155700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16:9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dirty="0"/>
                    </a:p>
                    <a:p>
                      <a:pPr marL="39306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21:9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35242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Contrast Ratio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965200" algn="l" rtl="0" eaLnBrk="0">
                        <a:lnSpc>
                          <a:spcPct val="96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1200:1(type)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dirty="0"/>
                    </a:p>
                    <a:p>
                      <a:pPr marL="203200" algn="l" rtl="0" eaLnBrk="0">
                        <a:lnSpc>
                          <a:spcPct val="96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4000:1(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</a:pPr>
                      <a:endParaRPr lang="en-US" altLang="en-US" sz="100" b="1" dirty="0"/>
                    </a:p>
                    <a:p>
                      <a:pPr marL="18732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Dynamic Contrast Ratio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111250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4000:1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dirty="0"/>
                    </a:p>
                    <a:p>
                      <a:pPr marL="381000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9500:1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dirty="0"/>
                    </a:p>
                    <a:p>
                      <a:pPr marL="32956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14000:1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43497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Brightness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b="1" dirty="0"/>
                    </a:p>
                    <a:p>
                      <a:pPr marL="61595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General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:350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cd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/m2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Peak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500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cd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/m2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dirty="0"/>
                    </a:p>
                    <a:p>
                      <a:pPr marL="33655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480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cd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/m2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dirty="0"/>
                    </a:p>
                    <a:p>
                      <a:pPr marL="31115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480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cd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/m2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409575" algn="l" rtl="0" eaLnBrk="0">
                        <a:lnSpc>
                          <a:spcPct val="99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Color</a:t>
                      </a:r>
                      <a:r>
                        <a:rPr sz="6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depth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844550" algn="l" rtl="0" eaLnBrk="0">
                        <a:lnSpc>
                          <a:spcPct val="91000"/>
                        </a:lnSpc>
                      </a:pP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1.07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billion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colors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7147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Viewing angle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1303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178°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8000"/>
                        </a:lnSpc>
                      </a:pPr>
                      <a:endParaRPr lang="en-US" altLang="en-US" sz="100" b="1" dirty="0"/>
                    </a:p>
                    <a:p>
                      <a:pPr marL="47371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Lifespan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99123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50,000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hours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85000"/>
                        </a:lnSpc>
                      </a:pPr>
                      <a:endParaRPr lang="en-US" altLang="en-US" sz="100" b="1" dirty="0"/>
                    </a:p>
                    <a:p>
                      <a:pPr marL="3229610" algn="l" rtl="0" eaLnBrk="0">
                        <a:lnSpc>
                          <a:spcPct val="97000"/>
                        </a:lnSpc>
                      </a:pPr>
                      <a:r>
                        <a:rPr lang="en-US"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ouch Type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000"/>
                        </a:lnSpc>
                      </a:pPr>
                      <a:endParaRPr lang="en-US" altLang="en-US" sz="100" b="1" dirty="0"/>
                    </a:p>
                    <a:p>
                      <a:pPr marL="30797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 Technology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073150" algn="l" rtl="0" eaLnBrk="0">
                        <a:lnSpc>
                          <a:spcPct val="91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IR</a:t>
                      </a:r>
                      <a:r>
                        <a:rPr sz="600" b="1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409575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Multi Touch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79946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 40 points(Windows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37147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Multi Writing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78041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</a:t>
                      </a:r>
                      <a:r>
                        <a:rPr sz="600" b="1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</a:t>
                      </a:r>
                      <a:r>
                        <a:rPr sz="6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points(Windows)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32639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 Precision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88265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</a:t>
                      </a:r>
                      <a:r>
                        <a:rPr lang="en-US"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90%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Area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307975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Auto-Calibration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7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43497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Anti-light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24384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Minimum object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26987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ouch Response Time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7000"/>
                        </a:lnSpc>
                      </a:pPr>
                      <a:endParaRPr lang="en-US" altLang="en-US" sz="100" b="1" dirty="0"/>
                    </a:p>
                    <a:p>
                      <a:pPr marL="533400" algn="l" rtl="0" eaLnBrk="0">
                        <a:lnSpc>
                          <a:spcPct val="95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First Point&lt;2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ms,Continuation&lt;8 ms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8000"/>
                        </a:lnSpc>
                      </a:pPr>
                      <a:endParaRPr lang="en-US" altLang="en-US" sz="100" b="1" dirty="0"/>
                    </a:p>
                    <a:p>
                      <a:pPr marL="37211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Supportin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 Os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" b="1" dirty="0"/>
                    </a:p>
                    <a:p>
                      <a:pPr marL="30480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Windows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7/8/10/11;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Android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Mac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Linux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Chrome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331152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Sound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Front Speakers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844550" algn="l" rtl="0" eaLnBrk="0">
                        <a:lnSpc>
                          <a:spcPct val="99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15W*2(20W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*2</a:t>
                      </a:r>
                      <a:r>
                        <a:rPr sz="600" b="1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option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4540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Subwoofer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990600" algn="l" rtl="0" eaLnBrk="0">
                        <a:lnSpc>
                          <a:spcPct val="96000"/>
                        </a:lnSpc>
                      </a:pP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20W*1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option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dirty="0"/>
                    </a:p>
                    <a:p>
                      <a:pPr marL="183515" algn="l" rtl="0" eaLnBrk="0">
                        <a:lnSpc>
                          <a:spcPct val="96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2.0(2.1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option</a:t>
                      </a:r>
                      <a:r>
                        <a:rPr lang="zh-CN"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）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18732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Total Power Amplifiers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dirty="0"/>
                    </a:p>
                    <a:p>
                      <a:pPr marL="115570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⩽60w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r>
                        <a:rPr lang="en-US" sz="6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                                                                </a:t>
                      </a:r>
                      <a:r>
                        <a:rPr sz="6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Microphone</a:t>
                      </a:r>
                      <a:r>
                        <a:rPr sz="600" b="1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(option</a:t>
                      </a:r>
                      <a:r>
                        <a:rPr lang="zh-CN" sz="6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）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</a:pPr>
                      <a:endParaRPr lang="en-US" altLang="en-US" sz="100" b="1" dirty="0"/>
                    </a:p>
                    <a:p>
                      <a:pPr marL="55499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82550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Wide-area microphone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20637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 of Microphones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21285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4127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</a:t>
                      </a:r>
                      <a:r>
                        <a:rPr sz="600" b="1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switch</a:t>
                      </a:r>
                      <a:r>
                        <a:rPr sz="600" b="1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(Windows/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Central)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7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Disconnectable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101975" algn="l" rtl="0" eaLnBrk="0">
                        <a:lnSpc>
                          <a:spcPct val="96000"/>
                        </a:lnSpc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camera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6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option</a:t>
                      </a:r>
                      <a:r>
                        <a:rPr sz="6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26390" algn="l" rtl="0" eaLnBrk="0">
                        <a:lnSpc>
                          <a:spcPct val="96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r>
                        <a:rPr sz="6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image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3030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4800M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resolution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frame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rate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908050" algn="l" rtl="0" eaLnBrk="0">
                        <a:lnSpc>
                          <a:spcPct val="96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4208*3120(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fps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26987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FOV(field</a:t>
                      </a:r>
                      <a:r>
                        <a:rPr sz="6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600" b="1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view)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13030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120°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98000"/>
                        </a:lnSpc>
                      </a:pPr>
                      <a:endParaRPr lang="en-US" altLang="en-US" sz="100" b="1" dirty="0"/>
                    </a:p>
                    <a:p>
                      <a:pPr marL="2962275" algn="l" rtl="0" eaLnBrk="0">
                        <a:lnSpc>
                          <a:spcPct val="85000"/>
                        </a:lnSpc>
                      </a:pP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Front Side Connections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09575" algn="l" rtl="0" eaLnBrk="0">
                        <a:lnSpc>
                          <a:spcPct val="77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Front Ports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1822450" algn="l" rtl="0" eaLnBrk="0">
                        <a:lnSpc>
                          <a:spcPct val="99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-C*1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line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HDMI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*3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line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3.0*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-B*1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</a:pPr>
                      <a:endParaRPr lang="en-US" altLang="en-US" sz="100" b="1" dirty="0"/>
                    </a:p>
                    <a:p>
                      <a:pPr marL="43497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Front Keys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1428750" algn="l" rtl="0" eaLnBrk="0">
                        <a:lnSpc>
                          <a:spcPct val="96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on/off;Signal source;Set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ting;ECO;Menu;Volume down;Volume up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57467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NFC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" b="1" dirty="0"/>
                    </a:p>
                    <a:p>
                      <a:pPr marL="409575" algn="l" rtl="0" eaLnBrk="0">
                        <a:lnSpc>
                          <a:spcPct val="82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Fingerprint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eaLnBrk="0">
                        <a:lnSpc>
                          <a:spcPts val="750"/>
                        </a:lnSpc>
                      </a:pPr>
                      <a:r>
                        <a:rPr lang="en-US"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5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50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rtl="0" eaLnBrk="0">
                        <a:lnSpc>
                          <a:spcPts val="825"/>
                        </a:lnSpc>
                      </a:pPr>
                      <a:endParaRPr lang="en-US" altLang="en-US" sz="6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</a:tbl>
          </a:graphicData>
        </a:graphic>
      </p:graphicFrame>
      <p:sp>
        <p:nvSpPr>
          <p:cNvPr id="528" name="textbox 528"/>
          <p:cNvSpPr/>
          <p:nvPr/>
        </p:nvSpPr>
        <p:spPr>
          <a:xfrm>
            <a:off x="622259" y="603186"/>
            <a:ext cx="7552690" cy="4362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algn="r" rtl="0" eaLnBrk="0">
              <a:lnSpc>
                <a:spcPct val="100000"/>
              </a:lnSpc>
            </a:pPr>
            <a:r>
              <a:rPr sz="2700" kern="0" spc="-100" dirty="0">
                <a:solidFill>
                  <a:srgbClr val="6E00F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</a:t>
            </a:r>
            <a:r>
              <a:rPr sz="27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IR Touch</a:t>
            </a:r>
            <a:r>
              <a:rPr sz="27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Interactive</a:t>
            </a:r>
            <a:r>
              <a:rPr sz="2700" b="1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Flat</a:t>
            </a:r>
            <a:r>
              <a:rPr sz="27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</a:t>
            </a:r>
            <a:r>
              <a:rPr sz="27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</a:t>
            </a:r>
            <a:r>
              <a:rPr sz="2700" b="1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Display-RK3588</a:t>
            </a:r>
            <a:endParaRPr lang="en-US" altLang="en-US" sz="270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ECE2DF0-D3DE-6477-66B5-66C382B3BE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4" name="table 534"/>
          <p:cNvGraphicFramePr>
            <a:graphicFrameLocks noGrp="1"/>
          </p:cNvGraphicFramePr>
          <p:nvPr/>
        </p:nvGraphicFramePr>
        <p:xfrm>
          <a:off x="993764" y="949332"/>
          <a:ext cx="8794114" cy="5910328"/>
        </p:xfrm>
        <a:graphic>
          <a:graphicData uri="http://schemas.openxmlformats.org/drawingml/2006/table">
            <a:tbl>
              <a:tblPr/>
              <a:tblGrid>
                <a:gridCol w="1279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2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lang="en-US" altLang="en-US" sz="100" b="1" dirty="0"/>
                    </a:p>
                    <a:p>
                      <a:pPr marL="55626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r>
                        <a:rPr lang="en-US"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27870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65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29908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75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86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b="1" dirty="0"/>
                    </a:p>
                    <a:p>
                      <a:pPr marL="30543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98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200" b="1" dirty="0"/>
                    </a:p>
                    <a:p>
                      <a:pPr marL="241300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LT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105</a:t>
                      </a:r>
                      <a:r>
                        <a:rPr sz="6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3F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2936875" algn="l" rtl="0" eaLnBrk="0">
                        <a:lnSpc>
                          <a:spcPct val="91000"/>
                        </a:lnSpc>
                      </a:pPr>
                      <a:r>
                        <a:rPr sz="6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Bottom Si</a:t>
                      </a: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 Connections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BF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47244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Earphone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51752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MIC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54025" algn="l" rtl="0" eaLnBrk="0">
                        <a:lnSpc>
                          <a:spcPct val="77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SPDIF</a:t>
                      </a:r>
                      <a:r>
                        <a:rPr sz="6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OUT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53657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RS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232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30797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</a:t>
                      </a:r>
                      <a:r>
                        <a:rPr sz="6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USB(USB</a:t>
                      </a:r>
                      <a:r>
                        <a:rPr sz="6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altLang="en-US" sz="700" b="1" dirty="0"/>
                        <a:t>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9212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HDMI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7244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HDMI</a:t>
                      </a:r>
                      <a:r>
                        <a:rPr sz="6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OUT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6000"/>
                        </a:lnSpc>
                      </a:pPr>
                      <a:endParaRPr lang="en-US" altLang="en-US" sz="100" b="1" dirty="0"/>
                    </a:p>
                    <a:p>
                      <a:pPr marL="55499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RJ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45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50"/>
                        </a:lnSpc>
                      </a:pPr>
                      <a:r>
                        <a:rPr lang="en-US"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3497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OUT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219200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84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Android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750"/>
                        </a:lnSpc>
                      </a:pPr>
                      <a:r>
                        <a:rPr lang="en-US"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0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200" b="1" dirty="0"/>
                    </a:p>
                    <a:p>
                      <a:pPr marL="352425" algn="l" rtl="0" eaLnBrk="0">
                        <a:lnSpc>
                          <a:spcPct val="91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Android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3.0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900"/>
                        </a:lnSpc>
                      </a:pPr>
                      <a:r>
                        <a:rPr lang="en-US" sz="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" b="1" dirty="0"/>
                    </a:p>
                    <a:p>
                      <a:pPr marL="492125" algn="l" rtl="0" eaLnBrk="0">
                        <a:lnSpc>
                          <a:spcPct val="71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TF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CARD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" b="1" dirty="0"/>
                    </a:p>
                    <a:p>
                      <a:pPr marL="1219200" algn="l" rtl="0" eaLnBrk="0">
                        <a:lnSpc>
                          <a:spcPct val="71000"/>
                        </a:lnSpc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55499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WIFI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95186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WIFI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5+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WIFI</a:t>
                      </a:r>
                      <a:r>
                        <a:rPr sz="6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6+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AP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326390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Nindows OPS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927100" algn="l" rtl="0" eaLnBrk="0">
                        <a:lnSpc>
                          <a:spcPct val="99000"/>
                        </a:lnSpc>
                      </a:pP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80-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pins</a:t>
                      </a: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OPS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slo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2889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Bluetooth version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5.2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lang="en-US" altLang="en-US" sz="100" b="1" dirty="0"/>
                    </a:p>
                    <a:p>
                      <a:pPr marL="310261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Riotouch Cen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tra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326390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Android Version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990600" algn="l" rtl="0" eaLnBrk="0">
                        <a:lnSpc>
                          <a:spcPct val="91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Android</a:t>
                      </a:r>
                      <a:r>
                        <a:rPr sz="6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13.0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554990" algn="l" rtl="0" eaLnBrk="0">
                        <a:lnSpc>
                          <a:spcPct val="96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Chip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927100" algn="l" rtl="0" eaLnBrk="0">
                        <a:lnSpc>
                          <a:spcPct val="96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Rockchip</a:t>
                      </a: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RK</a:t>
                      </a: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3588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574675" algn="l" rtl="0" eaLnBrk="0">
                        <a:lnSpc>
                          <a:spcPct val="77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CPU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00"/>
                        </a:lnSpc>
                      </a:pPr>
                      <a:endParaRPr lang="en-US" altLang="en-US" sz="100" b="1" dirty="0"/>
                    </a:p>
                    <a:p>
                      <a:pPr marL="63500" algn="l" rtl="0" eaLnBrk="0">
                        <a:lnSpc>
                          <a:spcPct val="99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uad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core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Cortex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-A76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quad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core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Cortex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-A55,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up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</a:t>
                      </a: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2.4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GHz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57467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GPU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200" b="1" dirty="0"/>
                    </a:p>
                    <a:p>
                      <a:pPr marL="971550" algn="l" rtl="0" eaLnBrk="0">
                        <a:lnSpc>
                          <a:spcPct val="72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Mali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-G610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MC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" b="1" dirty="0"/>
                    </a:p>
                    <a:p>
                      <a:pPr marL="574675" algn="l" rtl="0" eaLnBrk="0">
                        <a:lnSpc>
                          <a:spcPct val="71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" b="1" dirty="0"/>
                    </a:p>
                    <a:p>
                      <a:pPr marL="869315" algn="l" rtl="0" eaLnBrk="0">
                        <a:lnSpc>
                          <a:spcPct val="71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GB</a:t>
                      </a:r>
                      <a:r>
                        <a:rPr sz="6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GB</a:t>
                      </a:r>
                      <a:r>
                        <a:rPr sz="6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32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GB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DDR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200" b="1" dirty="0"/>
                    </a:p>
                    <a:p>
                      <a:pPr marL="536575" algn="l" rtl="0" eaLnBrk="0">
                        <a:lnSpc>
                          <a:spcPct val="7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Flash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009650" algn="l" rtl="0" eaLnBrk="0">
                        <a:lnSpc>
                          <a:spcPct val="78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128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GB</a:t>
                      </a:r>
                      <a:r>
                        <a:rPr sz="600" b="1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256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GB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Compliant with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" b="1" dirty="0"/>
                    </a:p>
                    <a:p>
                      <a:pPr marL="67945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Windows;Mac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;Linux;Chrome OS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10414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Over-the-Air</a:t>
                      </a:r>
                      <a:r>
                        <a:rPr sz="6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Update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sz="600" b="1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(OTA)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8989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Light Sensor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b="1" dirty="0"/>
                    </a:p>
                    <a:p>
                      <a:pPr marL="288925" algn="l" rtl="0" eaLnBrk="0">
                        <a:lnSpc>
                          <a:spcPct val="98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NFC Reader/Writer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7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9000"/>
                        </a:lnSpc>
                      </a:pPr>
                      <a:endParaRPr lang="en-US" altLang="en-US" sz="100" b="1" dirty="0"/>
                    </a:p>
                    <a:p>
                      <a:pPr marL="7937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Temperature,humidity</a:t>
                      </a:r>
                      <a:r>
                        <a:rPr sz="600" b="1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6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ai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quality three-in-one</a:t>
                      </a:r>
                      <a:r>
                        <a:rPr sz="6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sensor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b="1" dirty="0"/>
                    </a:p>
                    <a:p>
                      <a:pPr marL="1174115" algn="l" rtl="0" eaLnBrk="0">
                        <a:lnSpc>
                          <a:spcPct val="83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26987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Fingerprint module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92000"/>
                        </a:lnSpc>
                      </a:pPr>
                      <a:endParaRPr lang="en-US" altLang="en-US" sz="100" b="1" dirty="0"/>
                    </a:p>
                    <a:p>
                      <a:pPr marL="3020060" algn="l" rtl="0" eaLnBrk="0">
                        <a:lnSpc>
                          <a:spcPct val="86000"/>
                        </a:lnSpc>
                      </a:pP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General</a:t>
                      </a:r>
                      <a:r>
                        <a:rPr sz="6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formation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8989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Supply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84455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～100-240</a:t>
                      </a:r>
                      <a:r>
                        <a:rPr sz="600" b="1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V(50/60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9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Switch On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/Off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200" b="1" dirty="0"/>
                    </a:p>
                    <a:p>
                      <a:pPr marL="117411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0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100" b="1" dirty="0"/>
                    </a:p>
                    <a:p>
                      <a:pPr marL="104140" algn="l" rtl="0" eaLnBrk="0">
                        <a:lnSpc>
                          <a:spcPct val="99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Standby E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nergy Consumption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8000"/>
                        </a:lnSpc>
                      </a:pPr>
                      <a:endParaRPr lang="en-US" altLang="en-US" sz="100" b="1" dirty="0"/>
                    </a:p>
                    <a:p>
                      <a:pPr marL="1034415" algn="l" rtl="0" eaLnBrk="0">
                        <a:lnSpc>
                          <a:spcPct val="92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≤0.5</a:t>
                      </a:r>
                      <a:r>
                        <a:rPr sz="600" b="1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Watt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400" b="1" dirty="0"/>
                    </a:p>
                    <a:p>
                      <a:pPr marL="288925" algn="l" rtl="0" eaLnBrk="0">
                        <a:lnSpc>
                          <a:spcPct val="84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Consumption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" b="1" dirty="0"/>
                    </a:p>
                    <a:p>
                      <a:pPr marL="260985" algn="l" rtl="0" eaLnBrk="0">
                        <a:lnSpc>
                          <a:spcPct val="90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Maximun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&lt;290W</a:t>
                      </a:r>
                      <a:endParaRPr lang="en-US" altLang="en-US" sz="600" b="1" dirty="0"/>
                    </a:p>
                    <a:p>
                      <a:pPr marL="3619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Eco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&lt;75W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200" b="1" dirty="0"/>
                    </a:p>
                    <a:p>
                      <a:pPr marL="260350" algn="l" rtl="0" eaLnBrk="0">
                        <a:lnSpc>
                          <a:spcPct val="81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Maximun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&lt;320W</a:t>
                      </a:r>
                      <a:endParaRPr lang="en-US" altLang="en-US" sz="600" b="1" dirty="0"/>
                    </a:p>
                    <a:p>
                      <a:pPr marL="35623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Eco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&lt;75W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100" b="1" dirty="0"/>
                    </a:p>
                    <a:p>
                      <a:pPr marL="260985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Maximun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&lt;350W</a:t>
                      </a:r>
                      <a:endParaRPr lang="en-US" altLang="en-US" sz="600" b="1" dirty="0"/>
                    </a:p>
                    <a:p>
                      <a:pPr marL="362585" algn="l" rtl="0" eaLnBrk="0">
                        <a:lnSpc>
                          <a:spcPts val="725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Eco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&lt;75W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200" b="1" dirty="0"/>
                    </a:p>
                    <a:p>
                      <a:pPr marL="260350" algn="l" rtl="0" eaLnBrk="0">
                        <a:lnSpc>
                          <a:spcPct val="81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Maximun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&lt;510W</a:t>
                      </a:r>
                      <a:endParaRPr lang="en-US" altLang="en-US" sz="600" b="1" dirty="0"/>
                    </a:p>
                    <a:p>
                      <a:pPr marL="36195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Eco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&lt;75W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" b="1" dirty="0"/>
                    </a:p>
                    <a:p>
                      <a:pPr marL="22288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Maximun</a:t>
                      </a:r>
                      <a:r>
                        <a:rPr sz="6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&lt;460W</a:t>
                      </a:r>
                      <a:endParaRPr lang="en-US" altLang="en-US" sz="600" b="1" dirty="0"/>
                    </a:p>
                    <a:p>
                      <a:pPr marL="323850" algn="l" rtl="0" eaLnBrk="0">
                        <a:lnSpc>
                          <a:spcPts val="77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Eco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&lt;75W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20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4000"/>
                        </a:lnSpc>
                      </a:pPr>
                      <a:endParaRPr lang="en-US" altLang="en-US" sz="100" b="1" dirty="0"/>
                    </a:p>
                    <a:p>
                      <a:pPr marL="45402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1091565" algn="l" rtl="0" eaLnBrk="0">
                        <a:lnSpc>
                          <a:spcPct val="99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(KG±2)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lang="en-US" altLang="en-US" sz="200" b="1" dirty="0"/>
                    </a:p>
                    <a:p>
                      <a:pPr marL="470535" algn="l" rtl="0" eaLnBrk="0">
                        <a:lnSpc>
                          <a:spcPct val="77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45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70535" algn="l" rtl="0" eaLnBrk="0">
                        <a:lnSpc>
                          <a:spcPct val="83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55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469900" algn="l" rtl="0" eaLnBrk="0">
                        <a:lnSpc>
                          <a:spcPct val="83000"/>
                        </a:lnSpc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445135" algn="l" rtl="0" eaLnBrk="0">
                        <a:lnSpc>
                          <a:spcPct val="84000"/>
                        </a:lnSpc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300" b="1" dirty="0"/>
                    </a:p>
                    <a:p>
                      <a:pPr marL="406400" algn="l" rtl="0" eaLnBrk="0">
                        <a:lnSpc>
                          <a:spcPct val="71000"/>
                        </a:lnSpc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9000"/>
                        </a:lnSpc>
                      </a:pPr>
                      <a:endParaRPr lang="en-US" altLang="en-US" sz="100" b="1" dirty="0"/>
                    </a:p>
                    <a:p>
                      <a:pPr marL="408940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Gross Weigh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3000"/>
                        </a:lnSpc>
                      </a:pPr>
                      <a:endParaRPr lang="en-US" altLang="en-US" sz="100" b="1" dirty="0"/>
                    </a:p>
                    <a:p>
                      <a:pPr marL="1117600" algn="l" rtl="0" eaLnBrk="0">
                        <a:lnSpc>
                          <a:spcPct val="92000"/>
                        </a:lnSpc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(KG±2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200" b="1" dirty="0"/>
                    </a:p>
                    <a:p>
                      <a:pPr marL="47053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55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200" b="1" dirty="0"/>
                    </a:p>
                    <a:p>
                      <a:pPr marL="47053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68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200" b="1" dirty="0"/>
                    </a:p>
                    <a:p>
                      <a:pPr marL="46990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85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" b="1" dirty="0"/>
                    </a:p>
                    <a:p>
                      <a:pPr marL="445135" algn="l" rtl="0" eaLnBrk="0">
                        <a:lnSpc>
                          <a:spcPct val="71000"/>
                        </a:lnSpc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9000"/>
                        </a:lnSpc>
                      </a:pPr>
                      <a:endParaRPr lang="en-US" altLang="en-US" sz="100" b="1" dirty="0"/>
                    </a:p>
                    <a:p>
                      <a:pPr marL="406400" algn="l" rtl="0" eaLnBrk="0">
                        <a:lnSpc>
                          <a:spcPct val="71000"/>
                        </a:lnSpc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b="1" dirty="0"/>
                    </a:p>
                    <a:p>
                      <a:pPr marL="288925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Screen Dimensions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109156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WxDxH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9588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1470.9*97.5*897.5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7683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1692.1*97.5*1021.9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11493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1943.4*97.5*1166</a:t>
                      </a:r>
                      <a:r>
                        <a:rPr sz="600" b="1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5938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2250*97.5*12305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4033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2505*97.5*1085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000"/>
                        </a:lnSpc>
                      </a:pPr>
                      <a:endParaRPr lang="en-US" altLang="en-US" sz="100" b="1" dirty="0"/>
                    </a:p>
                    <a:p>
                      <a:pPr marL="26987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Dimensions Package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1091565" algn="l" rtl="0" eaLnBrk="0">
                        <a:lnSpc>
                          <a:spcPct val="99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WxDxH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97485" algn="l" rtl="0" eaLnBrk="0">
                        <a:lnSpc>
                          <a:spcPct val="78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1622*190*1038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77800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1842*190*1163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178435" algn="l" rtl="0" eaLnBrk="0">
                        <a:lnSpc>
                          <a:spcPct val="91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2090*190*1307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96850" algn="l" rtl="0" eaLnBrk="0">
                        <a:lnSpc>
                          <a:spcPct val="78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2377*220*1486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58750" algn="l" rtl="0" eaLnBrk="0">
                        <a:lnSpc>
                          <a:spcPct val="78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2550*222*1120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37147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VESA Standard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" b="1" dirty="0"/>
                    </a:p>
                    <a:p>
                      <a:pPr marL="11557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(mm)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3048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600*400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30543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600*400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b="1" dirty="0"/>
                    </a:p>
                    <a:p>
                      <a:pPr marL="3048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00*600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</a:pPr>
                      <a:endParaRPr lang="en-US" altLang="en-US" sz="100" b="1" dirty="0"/>
                    </a:p>
                    <a:p>
                      <a:pPr marL="7683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1195*220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6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30*47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.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mn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76200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195*220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630*47.5m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20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lang="en-US" altLang="en-US" sz="200" b="1" dirty="0"/>
                    </a:p>
                    <a:p>
                      <a:pPr marL="352425" algn="l" rtl="0" eaLnBrk="0">
                        <a:lnSpc>
                          <a:spcPct val="77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Certifications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2000"/>
                        </a:lnSpc>
                      </a:pPr>
                      <a:endParaRPr lang="en-US" altLang="en-US" sz="100" b="1" dirty="0"/>
                    </a:p>
                    <a:p>
                      <a:pPr marL="640715" algn="l" rtl="0" eaLnBrk="0">
                        <a:lnSpc>
                          <a:spcPct val="98000"/>
                        </a:lnSpc>
                      </a:pP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CE:EMC+LVD/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RoHS/REACH/FCC/CCC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lang="en-US" altLang="en-US" sz="7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500" b="1" dirty="0"/>
                    </a:p>
                    <a:p>
                      <a:pPr marL="47244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Warranty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200" b="1" dirty="0"/>
                    </a:p>
                    <a:p>
                      <a:pPr marL="481965" indent="-469265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 year for the whole product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THREE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years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parts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by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default.(can be</a:t>
                      </a:r>
                      <a:r>
                        <a:rPr sz="600" b="1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extended,it's</a:t>
                      </a:r>
                      <a:r>
                        <a:rPr sz="6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</a:t>
                      </a:r>
                      <a:r>
                        <a:rPr sz="6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option)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" b="1" dirty="0"/>
                    </a:p>
                    <a:p>
                      <a:pPr marL="2918460" algn="l" rtl="0" eaLnBrk="0">
                        <a:lnSpc>
                          <a:spcPct val="86000"/>
                        </a:lnSpc>
                      </a:pP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Environmental conditi</a:t>
                      </a:r>
                      <a:r>
                        <a:rPr sz="6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5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B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5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100" b="1" dirty="0"/>
                    </a:p>
                    <a:p>
                      <a:pPr marL="20637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Operating Temperature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8000"/>
                        </a:lnSpc>
                      </a:pPr>
                      <a:endParaRPr lang="en-US" altLang="en-US" sz="100" b="1" dirty="0"/>
                    </a:p>
                    <a:p>
                      <a:pPr marL="869315" algn="l" rtl="0" eaLnBrk="0">
                        <a:lnSpc>
                          <a:spcPts val="75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/32-100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℉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4000"/>
                        </a:lnSpc>
                      </a:pPr>
                      <a:endParaRPr lang="en-US" altLang="en-US" sz="100" b="1" dirty="0"/>
                    </a:p>
                    <a:p>
                      <a:pPr marL="24384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Storage Temperature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" b="1" dirty="0"/>
                    </a:p>
                    <a:p>
                      <a:pPr marL="78676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lang="en-US"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</a:t>
                      </a:r>
                      <a:r>
                        <a:rPr lang="en-US"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lang="en-US"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</a:t>
                      </a:r>
                      <a:r>
                        <a:rPr lang="en-US"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℃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/-4-1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</a:t>
                      </a:r>
                      <a:r>
                        <a:rPr lang="en-US"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℉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000"/>
                        </a:lnSpc>
                      </a:pPr>
                      <a:endParaRPr lang="en-US" altLang="en-US" sz="100" b="1" dirty="0"/>
                    </a:p>
                    <a:p>
                      <a:pPr marL="307975" algn="l" rtl="0" eaLnBrk="0">
                        <a:lnSpc>
                          <a:spcPct val="99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Storage Humidity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091565" algn="l" rtl="0" eaLnBrk="0">
                        <a:lnSpc>
                          <a:spcPct val="78000"/>
                        </a:lnSpc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10%-90%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lang="en-US" altLang="en-US" sz="100" b="1" dirty="0"/>
                    </a:p>
                    <a:p>
                      <a:pPr marL="352425" algn="l" rtl="0" eaLnBrk="0">
                        <a:lnSpc>
                          <a:spcPct val="96000"/>
                        </a:lnSpc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Usage Humidity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109156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10%-90%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6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√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ts val="800"/>
                        </a:lnSpc>
                      </a:pPr>
                      <a:r>
                        <a:rPr lang="en-US"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√</a:t>
                      </a:r>
                      <a:endParaRPr lang="en-US" altLang="en-US" sz="7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200" b="1" dirty="0"/>
                    </a:p>
                    <a:p>
                      <a:pPr marL="318452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6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Accessories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0AF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0A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231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600" b="1" dirty="0"/>
                    </a:p>
                    <a:p>
                      <a:pPr marL="40894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Accessories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400" b="1" dirty="0"/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WIFl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antenna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pcs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ink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pen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*2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pcs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Remote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*1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pcs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,1.5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cord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*1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pcs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,1.5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HDMI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cable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*1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pcs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,1.5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USB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</a:t>
                      </a:r>
                      <a:r>
                        <a:rPr sz="6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cable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*1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pcs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;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wall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mount</a:t>
                      </a:r>
                      <a:r>
                        <a:rPr sz="6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ki</a:t>
                      </a:r>
                      <a:endParaRPr lang="en-US" altLang="en-US" sz="6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b="1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</a:tbl>
          </a:graphicData>
        </a:graphic>
      </p:graphicFrame>
      <p:pic>
        <p:nvPicPr>
          <p:cNvPr id="536" name="picture 5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931359" y="3390869"/>
            <a:ext cx="2254300" cy="3416312"/>
          </a:xfrm>
          <a:prstGeom prst="rect">
            <a:avLst/>
          </a:prstGeom>
        </p:spPr>
      </p:pic>
      <p:sp>
        <p:nvSpPr>
          <p:cNvPr id="542" name="textbox 542"/>
          <p:cNvSpPr/>
          <p:nvPr/>
        </p:nvSpPr>
        <p:spPr>
          <a:xfrm>
            <a:off x="10305998" y="5022694"/>
            <a:ext cx="1049019" cy="140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4000"/>
              </a:lnSpc>
            </a:pP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www</a:t>
            </a: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riotouch</a:t>
            </a: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</a:t>
            </a:r>
            <a:endParaRPr lang="en-US" altLang="en-US" sz="900" dirty="0"/>
          </a:p>
        </p:txBody>
      </p:sp>
      <p:sp>
        <p:nvSpPr>
          <p:cNvPr id="544" name="textbox 544"/>
          <p:cNvSpPr/>
          <p:nvPr/>
        </p:nvSpPr>
        <p:spPr>
          <a:xfrm>
            <a:off x="10314186" y="6331718"/>
            <a:ext cx="868044" cy="1390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+8613631706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431</a:t>
            </a:r>
            <a:endParaRPr lang="en-US" altLang="en-US" sz="90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73B16D0-18F8-9936-633A-97BE0AF89A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363" y="0"/>
            <a:ext cx="1405612" cy="5699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D96C9AA-1EFC-DF93-6B47-EF95EDE9D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FE0DD573-8DDE-18E9-97F6-08DCFB249018}"/>
              </a:ext>
            </a:extLst>
          </p:cNvPr>
          <p:cNvSpPr/>
          <p:nvPr/>
        </p:nvSpPr>
        <p:spPr>
          <a:xfrm>
            <a:off x="3884911" y="2861952"/>
            <a:ext cx="3944860" cy="600164"/>
          </a:xfrm>
          <a:prstGeom prst="rect">
            <a:avLst/>
          </a:prstGeom>
          <a:noFill/>
        </p:spPr>
        <p:txBody>
          <a:bodyPr wrap="square" lIns="45720" tIns="22860" rIns="45720" bIns="22860">
            <a:spAutoFit/>
          </a:bodyPr>
          <a:lstStyle/>
          <a:p>
            <a:pPr algn="ctr" defTabSz="457200"/>
            <a:r>
              <a:rPr lang="ko-KR" altLang="en-US" sz="3600" b="1" spc="25" dirty="0">
                <a:ln w="0"/>
                <a:solidFill>
                  <a:srgbClr val="FFFFFF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감사합니다</a:t>
            </a:r>
            <a:endParaRPr lang="en-US" altLang="ko-KR" sz="3600" b="1" spc="25" dirty="0">
              <a:ln w="0"/>
              <a:solidFill>
                <a:srgbClr val="FFFFFF">
                  <a:lumMod val="5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A18876D-2740-3B5A-77F6-3B642C05F48B}"/>
              </a:ext>
            </a:extLst>
          </p:cNvPr>
          <p:cNvSpPr/>
          <p:nvPr/>
        </p:nvSpPr>
        <p:spPr>
          <a:xfrm>
            <a:off x="3825693" y="5195010"/>
            <a:ext cx="2121029" cy="353943"/>
          </a:xfrm>
          <a:prstGeom prst="rect">
            <a:avLst/>
          </a:prstGeom>
          <a:noFill/>
        </p:spPr>
        <p:txBody>
          <a:bodyPr wrap="square" lIns="45720" tIns="22860" rIns="45720" bIns="22860">
            <a:spAutoFit/>
          </a:bodyPr>
          <a:lstStyle/>
          <a:p>
            <a:pPr algn="ctr" defTabSz="457200"/>
            <a:r>
              <a:rPr lang="ko-KR" altLang="en-US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</a:rPr>
              <a:t>㈜넥소</a:t>
            </a:r>
            <a:endParaRPr lang="en-US" altLang="ko-KR" sz="2000" b="1" dirty="0">
              <a:ln w="9525">
                <a:solidFill>
                  <a:srgbClr val="FFFFFF"/>
                </a:solidFill>
                <a:prstDash val="solid"/>
              </a:ln>
              <a:solidFill>
                <a:srgbClr val="000000">
                  <a:lumMod val="75000"/>
                  <a:lumOff val="25000"/>
                </a:srgbClr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4C20DD-9271-57F7-0832-4828652F9D18}"/>
              </a:ext>
            </a:extLst>
          </p:cNvPr>
          <p:cNvSpPr txBox="1"/>
          <p:nvPr/>
        </p:nvSpPr>
        <p:spPr>
          <a:xfrm>
            <a:off x="4460899" y="5562797"/>
            <a:ext cx="45528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ko-KR" altLang="en-US" sz="12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인천시 </a:t>
            </a:r>
            <a:r>
              <a:rPr lang="ko-KR" altLang="en-US" sz="1200">
                <a:solidFill>
                  <a:srgbClr val="000000">
                    <a:lumMod val="65000"/>
                    <a:lumOff val="35000"/>
                  </a:srgbClr>
                </a:solidFill>
              </a:rPr>
              <a:t>서구 보듬로</a:t>
            </a:r>
            <a:r>
              <a:rPr lang="en-US" altLang="ko-KR" sz="1200">
                <a:solidFill>
                  <a:srgbClr val="000000">
                    <a:lumMod val="65000"/>
                    <a:lumOff val="35000"/>
                  </a:srgbClr>
                </a:solidFill>
              </a:rPr>
              <a:t>158 </a:t>
            </a:r>
            <a:r>
              <a:rPr lang="ko-KR" altLang="en-US" sz="1200">
                <a:solidFill>
                  <a:srgbClr val="000000">
                    <a:lumMod val="65000"/>
                    <a:lumOff val="35000"/>
                  </a:srgbClr>
                </a:solidFill>
              </a:rPr>
              <a:t>검단지식산업센터 블루텍 </a:t>
            </a:r>
            <a:r>
              <a:rPr lang="en-US" altLang="ko-KR" sz="1200">
                <a:solidFill>
                  <a:srgbClr val="000000">
                    <a:lumMod val="65000"/>
                    <a:lumOff val="35000"/>
                  </a:srgbClr>
                </a:solidFill>
              </a:rPr>
              <a:t>527</a:t>
            </a:r>
            <a:r>
              <a:rPr lang="ko-KR" altLang="en-US" sz="1200">
                <a:solidFill>
                  <a:srgbClr val="000000">
                    <a:lumMod val="65000"/>
                    <a:lumOff val="35000"/>
                  </a:srgbClr>
                </a:solidFill>
              </a:rPr>
              <a:t>호</a:t>
            </a:r>
            <a:r>
              <a:rPr lang="en-US" altLang="ko-KR" sz="1200">
                <a:solidFill>
                  <a:srgbClr val="000000">
                    <a:lumMod val="65000"/>
                    <a:lumOff val="35000"/>
                  </a:srgbClr>
                </a:solidFill>
              </a:rPr>
              <a:t>(</a:t>
            </a:r>
            <a:r>
              <a:rPr lang="ko-KR" altLang="en-US" sz="1200">
                <a:solidFill>
                  <a:srgbClr val="000000">
                    <a:lumMod val="65000"/>
                    <a:lumOff val="35000"/>
                  </a:srgbClr>
                </a:solidFill>
              </a:rPr>
              <a:t>제조동</a:t>
            </a:r>
            <a:r>
              <a:rPr lang="en-US" altLang="ko-KR" sz="1200">
                <a:solidFill>
                  <a:srgbClr val="000000">
                    <a:lumMod val="65000"/>
                    <a:lumOff val="35000"/>
                  </a:srgbClr>
                </a:solidFill>
              </a:rPr>
              <a:t>)</a:t>
            </a:r>
          </a:p>
          <a:p>
            <a:pPr defTabSz="457200"/>
            <a:r>
              <a:rPr lang="en-US" altLang="ko-KR" sz="1200">
                <a:solidFill>
                  <a:srgbClr val="000000">
                    <a:lumMod val="65000"/>
                    <a:lumOff val="35000"/>
                  </a:srgbClr>
                </a:solidFill>
              </a:rPr>
              <a:t>Tel</a:t>
            </a:r>
            <a:r>
              <a:rPr lang="en-US" altLang="ko-KR" sz="12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: 032)569-5771 H.P: 010-9981-5174</a:t>
            </a:r>
          </a:p>
          <a:p>
            <a:pPr defTabSz="457200"/>
            <a:r>
              <a:rPr lang="en-US" altLang="ko-KR" sz="12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E-mail: nexokorea@gmail.com</a:t>
            </a:r>
          </a:p>
          <a:p>
            <a:pPr defTabSz="457200"/>
            <a:r>
              <a:rPr lang="en-US" altLang="ko-KR" sz="12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Homepage: www.nexokorea.com</a:t>
            </a:r>
            <a:endParaRPr lang="ko-KR" altLang="en-US" sz="1200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80A79AD-F136-CBE1-FCE7-C32C032C8A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009" y="5532020"/>
            <a:ext cx="1935598" cy="78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983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Q5OGQwNzU2MWVlNzc3ODBhYWZlNjVkYjQ1NGFjZjk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2105</Words>
  <Application>Microsoft Office PowerPoint</Application>
  <PresentationFormat>와이드스크린</PresentationFormat>
  <Paragraphs>1217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3" baseType="lpstr">
      <vt:lpstr>Alegreya Sans</vt:lpstr>
      <vt:lpstr>楷体</vt:lpstr>
      <vt:lpstr>隶书</vt:lpstr>
      <vt:lpstr>黑体</vt:lpstr>
      <vt:lpstr>宋体</vt:lpstr>
      <vt:lpstr>华文彩云</vt:lpstr>
      <vt:lpstr>华文琥珀</vt:lpstr>
      <vt:lpstr>幼圆</vt:lpstr>
      <vt:lpstr>Arial</vt:lpstr>
      <vt:lpstr>Times New Roman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pdfbuilder</dc:subject>
  <dc:creator>Kingsoft-PDF</dc:creator>
  <cp:lastModifiedBy>넥소 주식회사</cp:lastModifiedBy>
  <cp:revision>21</cp:revision>
  <dcterms:created xsi:type="dcterms:W3CDTF">2024-09-24T03:11:05Z</dcterms:created>
  <dcterms:modified xsi:type="dcterms:W3CDTF">2024-09-30T01:25:36Z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2024-09-24T09:30:00Z</vt:filetime>
  </property>
  <property fmtid="{D5CDD505-2E9C-101B-9397-08002B2CF9AE}" pid="4" name="UsrData">
    <vt:lpwstr>730932ef65734926b22f13c7d6e676d6</vt:lpwstr>
  </property>
  <property fmtid="{D5CDD505-2E9C-101B-9397-08002B2CF9AE}" pid="5" name="ICV">
    <vt:lpwstr>C0FBD82E64F54C198A9672395F2C60BC_13</vt:lpwstr>
  </property>
  <property fmtid="{D5CDD505-2E9C-101B-9397-08002B2CF9AE}" pid="6" name="KSOProductBuildVer">
    <vt:lpwstr>2052-12.1.0.18276</vt:lpwstr>
  </property>
</Properties>
</file>