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24384000" cy="13716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1" d="100"/>
          <a:sy n="51" d="100"/>
        </p:scale>
        <p:origin x="56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7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7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jpe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5676900"/>
            <a:ext cx="24384000" cy="8039100"/>
          </a:xfrm>
          <a:prstGeom prst="rect">
            <a:avLst/>
          </a:prstGeom>
        </p:spPr>
      </p:pic>
      <p:sp>
        <p:nvSpPr>
          <p:cNvPr id="3" name="textbox 2"/>
          <p:cNvSpPr/>
          <p:nvPr/>
        </p:nvSpPr>
        <p:spPr>
          <a:xfrm>
            <a:off x="13236905" y="1642411"/>
            <a:ext cx="9484359" cy="29470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3970" algn="l" rtl="0" eaLnBrk="0">
              <a:lnSpc>
                <a:spcPct val="72000"/>
              </a:lnSpc>
            </a:pPr>
            <a:r>
              <a:rPr sz="5200" b="1" kern="0" spc="1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52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100-</a:t>
            </a:r>
            <a:r>
              <a:rPr sz="5200" b="1" kern="0" spc="1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Professi</a:t>
            </a:r>
            <a:r>
              <a:rPr sz="52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onal</a:t>
            </a:r>
            <a:endParaRPr lang="en-US" altLang="en-US" sz="5200" dirty="0"/>
          </a:p>
          <a:p>
            <a:pPr marL="12700" algn="l" rtl="0" eaLnBrk="0">
              <a:lnSpc>
                <a:spcPts val="7010"/>
              </a:lnSpc>
            </a:pPr>
            <a:r>
              <a:rPr sz="5200" b="1" kern="0" spc="1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whiteboard</a:t>
            </a:r>
            <a:r>
              <a:rPr sz="5200" b="1" kern="0" spc="3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200" b="1" kern="0" spc="1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endParaRPr lang="en-US" altLang="en-US" sz="5200" dirty="0"/>
          </a:p>
          <a:p>
            <a:pPr algn="l" rtl="0" eaLnBrk="0">
              <a:lnSpc>
                <a:spcPct val="146000"/>
              </a:lnSpc>
            </a:pPr>
            <a:endParaRPr lang="en-US" altLang="en-US" sz="1000" dirty="0"/>
          </a:p>
          <a:p>
            <a:pPr marL="57785" indent="10160" algn="l" rtl="0" eaLnBrk="0">
              <a:lnSpc>
                <a:spcPct val="115000"/>
              </a:lnSpc>
              <a:spcBef>
                <a:spcPts val="670"/>
              </a:spcBef>
            </a:pP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r>
              <a:rPr sz="2200" kern="0" spc="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amless</a:t>
            </a:r>
            <a:r>
              <a:rPr sz="2200" kern="0" spc="1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interactivity</a:t>
            </a:r>
            <a:r>
              <a:rPr sz="2200" kern="0" spc="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high-precision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touchscreens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palm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ecognition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Riotouch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displays,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designed</a:t>
            </a:r>
            <a:r>
              <a:rPr sz="2200" kern="0" spc="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both</a:t>
            </a:r>
            <a:endParaRPr lang="en-US" altLang="en-US" sz="2200" dirty="0"/>
          </a:p>
          <a:p>
            <a:pPr marL="46990" algn="l" rtl="0" eaLnBrk="0">
              <a:lnSpc>
                <a:spcPts val="3005"/>
              </a:lnSpc>
            </a:pP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teaching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presentations.</a:t>
            </a:r>
            <a:endParaRPr lang="en-US" altLang="en-US" sz="2200" dirty="0"/>
          </a:p>
        </p:txBody>
      </p:sp>
      <p:sp>
        <p:nvSpPr>
          <p:cNvPr id="4" name="textbox 3"/>
          <p:cNvSpPr/>
          <p:nvPr/>
        </p:nvSpPr>
        <p:spPr>
          <a:xfrm>
            <a:off x="4031577" y="1767615"/>
            <a:ext cx="6797675" cy="2324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2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  <a:spcBef>
                <a:spcPts val="0"/>
              </a:spcBef>
            </a:pPr>
            <a:r>
              <a:rPr sz="12900" b="1" kern="0" spc="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12900" b="1" kern="0" spc="72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endParaRPr lang="en-US" altLang="en-US" sz="129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43180" algn="l" rtl="0" eaLnBrk="0">
              <a:lnSpc>
                <a:spcPct val="89000"/>
              </a:lnSpc>
            </a:pPr>
            <a:r>
              <a:rPr sz="3800" kern="0" spc="130" dirty="0">
                <a:solidFill>
                  <a:srgbClr val="6666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 Flat</a:t>
            </a:r>
            <a:r>
              <a:rPr sz="3800" kern="0" spc="80" dirty="0">
                <a:solidFill>
                  <a:srgbClr val="6666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130" dirty="0">
                <a:solidFill>
                  <a:srgbClr val="6666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3800" kern="0" spc="80" dirty="0">
                <a:solidFill>
                  <a:srgbClr val="6666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130" dirty="0">
                <a:solidFill>
                  <a:srgbClr val="6666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3800" dirty="0"/>
          </a:p>
        </p:txBody>
      </p:sp>
      <p:sp>
        <p:nvSpPr>
          <p:cNvPr id="5" name="rect"/>
          <p:cNvSpPr/>
          <p:nvPr/>
        </p:nvSpPr>
        <p:spPr>
          <a:xfrm>
            <a:off x="11583517" y="1182523"/>
            <a:ext cx="155270" cy="3637749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E9C1148-D36C-0B6E-FEA8-0061D1A336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382" y="12453602"/>
            <a:ext cx="2549874" cy="10339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1" y="0"/>
            <a:ext cx="13627024" cy="137160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3081000" y="4350221"/>
            <a:ext cx="10414634" cy="6541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88900" algn="l" rtl="0" eaLnBrk="0">
              <a:lnSpc>
                <a:spcPts val="3005"/>
              </a:lnSpc>
              <a:tabLst>
                <a:tab pos="327025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Cost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effective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Integrated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GB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RAM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128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GB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ROM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android</a:t>
            </a:r>
            <a:r>
              <a:rPr sz="2200" kern="0" spc="2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14.0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3005"/>
              </a:lnSpc>
              <a:spcBef>
                <a:spcPts val="670"/>
              </a:spcBef>
              <a:tabLst>
                <a:tab pos="337820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touch:</a:t>
            </a:r>
            <a:r>
              <a:rPr sz="2200" kern="0" spc="-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detects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2200" kern="0" spc="1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(3mm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8mm)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316865" algn="l" rtl="0" eaLnBrk="0">
              <a:lnSpc>
                <a:spcPts val="3005"/>
              </a:lnSpc>
              <a:spcBef>
                <a:spcPts val="670"/>
              </a:spcBef>
            </a:pP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write</a:t>
            </a:r>
            <a:r>
              <a:rPr sz="2200" kern="0" spc="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ltaneously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colors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thicknesses.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3005"/>
              </a:lnSpc>
              <a:spcBef>
                <a:spcPts val="670"/>
              </a:spcBef>
              <a:tabLst>
                <a:tab pos="315595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2200" kern="0" spc="1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 UHD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2200" kern="0" spc="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multi-touch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3005"/>
              </a:lnSpc>
              <a:spcBef>
                <a:spcPts val="670"/>
              </a:spcBef>
              <a:tabLst>
                <a:tab pos="337820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points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2200" kern="0" spc="1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indows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points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2200" kern="0" spc="1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2200" kern="0" spc="-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Android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3005"/>
              </a:lnSpc>
              <a:spcBef>
                <a:spcPts val="670"/>
              </a:spcBef>
              <a:tabLst>
                <a:tab pos="317500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</a:t>
            </a:r>
            <a:r>
              <a:rPr sz="2200" kern="0" spc="-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Whiteboard</a:t>
            </a:r>
            <a:r>
              <a:rPr sz="2200" kern="0" spc="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Software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friendly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creative.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3005"/>
              </a:lnSpc>
              <a:spcBef>
                <a:spcPts val="670"/>
              </a:spcBef>
              <a:tabLst>
                <a:tab pos="327025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Collaborative</a:t>
            </a:r>
            <a:r>
              <a:rPr sz="22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Presentations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</a:t>
            </a:r>
            <a:r>
              <a:rPr sz="2200" kern="0" spc="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 sharing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between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devices</a:t>
            </a:r>
            <a:r>
              <a:rPr sz="2200" kern="0" spc="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316865" algn="l" rtl="0" eaLnBrk="0">
              <a:lnSpc>
                <a:spcPts val="3005"/>
              </a:lnSpc>
              <a:spcBef>
                <a:spcPts val="670"/>
              </a:spcBef>
            </a:pP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wireless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software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500" dirty="0"/>
          </a:p>
          <a:p>
            <a:pPr marL="88900" algn="l" rtl="0" eaLnBrk="0">
              <a:lnSpc>
                <a:spcPts val="3005"/>
              </a:lnSpc>
              <a:spcBef>
                <a:spcPts val="5"/>
              </a:spcBef>
              <a:tabLst>
                <a:tab pos="337820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OPS</a:t>
            </a:r>
            <a:r>
              <a:rPr sz="2200" kern="0" spc="1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</a:t>
            </a:r>
            <a:r>
              <a:rPr sz="2200" kern="0" spc="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clients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want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200" kern="0" spc="1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Windows.</a:t>
            </a:r>
            <a:endParaRPr lang="en-US" altLang="en-US" sz="22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093700" y="10655300"/>
            <a:ext cx="76200" cy="762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093700" y="9118600"/>
            <a:ext cx="76200" cy="762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093700" y="8343900"/>
            <a:ext cx="76200" cy="76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093700" y="7581900"/>
            <a:ext cx="76200" cy="762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093700" y="6845300"/>
            <a:ext cx="76200" cy="762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093700" y="5283200"/>
            <a:ext cx="76200" cy="762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093700" y="4508500"/>
            <a:ext cx="76200" cy="762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1412806" y="2521567"/>
            <a:ext cx="21765260" cy="6026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540"/>
              </a:lnSpc>
            </a:pPr>
            <a:r>
              <a:rPr sz="3400" b="1" kern="0" spc="70" dirty="0">
                <a:latin typeface="Arial" panose="020B0604020202020204"/>
                <a:ea typeface="Arial" panose="020B0604020202020204"/>
                <a:cs typeface="Arial" panose="020B0604020202020204"/>
              </a:rPr>
              <a:t>Riotouch</a:t>
            </a:r>
            <a:r>
              <a:rPr sz="3400" b="1" kern="0" spc="-10" dirty="0"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70" dirty="0"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3400" b="1" kern="0" spc="60" dirty="0"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r>
              <a:rPr sz="3400" b="1" kern="0" spc="280" dirty="0"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70" dirty="0"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3400" b="1" kern="0" spc="250" dirty="0"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3400" b="1" kern="0" spc="380" dirty="0"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latin typeface="Arial" panose="020B0604020202020204"/>
                <a:ea typeface="Arial" panose="020B0604020202020204"/>
                <a:cs typeface="Arial" panose="020B0604020202020204"/>
              </a:rPr>
              <a:t>Entry</a:t>
            </a:r>
            <a:r>
              <a:rPr sz="3400" b="1" kern="0" spc="330" dirty="0"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latin typeface="Arial" panose="020B0604020202020204"/>
                <a:ea typeface="Arial" panose="020B0604020202020204"/>
                <a:cs typeface="Arial" panose="020B0604020202020204"/>
              </a:rPr>
              <a:t>level</a:t>
            </a:r>
            <a:r>
              <a:rPr sz="3400" b="1" kern="0" spc="330" dirty="0"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latin typeface="Arial" panose="020B0604020202020204"/>
                <a:ea typeface="Arial" panose="020B0604020202020204"/>
                <a:cs typeface="Arial" panose="020B0604020202020204"/>
              </a:rPr>
              <a:t>but</a:t>
            </a:r>
            <a:r>
              <a:rPr sz="3400" b="1" kern="0" spc="230" dirty="0"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latin typeface="Arial" panose="020B0604020202020204"/>
                <a:ea typeface="Arial" panose="020B0604020202020204"/>
                <a:cs typeface="Arial" panose="020B0604020202020204"/>
              </a:rPr>
              <a:t>cost-effe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ctive</a:t>
            </a:r>
            <a:r>
              <a:rPr sz="3400" b="1" kern="0" spc="3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</a:t>
            </a:r>
            <a:r>
              <a:rPr sz="3400" b="1" kern="0" spc="1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flat</a:t>
            </a:r>
            <a:r>
              <a:rPr sz="3400" b="1" kern="0" spc="33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panel.</a:t>
            </a:r>
            <a:r>
              <a:rPr sz="3400" b="1" kern="0" spc="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3400" b="1" kern="0" spc="33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highlight</a:t>
            </a:r>
            <a:r>
              <a:rPr sz="3400" b="1" kern="0" spc="2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advantages:</a:t>
            </a:r>
            <a:endParaRPr lang="en-US" altLang="en-US" sz="34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951F410-4607-154A-0F8D-0E2C77A5C6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"/>
          <p:cNvSpPr/>
          <p:nvPr/>
        </p:nvSpPr>
        <p:spPr>
          <a:xfrm>
            <a:off x="0" y="0"/>
            <a:ext cx="24371847" cy="13716000"/>
          </a:xfrm>
          <a:prstGeom prst="rect">
            <a:avLst/>
          </a:prstGeom>
          <a:solidFill>
            <a:srgbClr val="E8E8E8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" name="rect"/>
          <p:cNvSpPr/>
          <p:nvPr/>
        </p:nvSpPr>
        <p:spPr>
          <a:xfrm>
            <a:off x="16212565" y="0"/>
            <a:ext cx="8159280" cy="13716000"/>
          </a:xfrm>
          <a:prstGeom prst="rect">
            <a:avLst/>
          </a:prstGeom>
          <a:solidFill>
            <a:srgbClr val="0A0A0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810804" y="0"/>
            <a:ext cx="5914568" cy="10809592"/>
            <a:chOff x="0" y="0"/>
            <a:chExt cx="5914568" cy="10809592"/>
          </a:xfrm>
        </p:grpSpPr>
        <p:sp>
          <p:nvSpPr>
            <p:cNvPr id="17" name="rect"/>
            <p:cNvSpPr/>
            <p:nvPr/>
          </p:nvSpPr>
          <p:spPr>
            <a:xfrm>
              <a:off x="7493" y="0"/>
              <a:ext cx="5894654" cy="10071582"/>
            </a:xfrm>
            <a:prstGeom prst="rect">
              <a:avLst/>
            </a:prstGeom>
            <a:solidFill>
              <a:srgbClr val="42B2C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" name="rect"/>
            <p:cNvSpPr/>
            <p:nvPr/>
          </p:nvSpPr>
          <p:spPr>
            <a:xfrm>
              <a:off x="7479" y="7107110"/>
              <a:ext cx="5894666" cy="370248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" name="textbox 19"/>
            <p:cNvSpPr/>
            <p:nvPr/>
          </p:nvSpPr>
          <p:spPr>
            <a:xfrm>
              <a:off x="456290" y="3725301"/>
              <a:ext cx="4943475" cy="654113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lang="en-US" altLang="en-US" sz="100" dirty="0"/>
            </a:p>
            <a:p>
              <a:pPr marL="18415" indent="18415" algn="l" rtl="0" eaLnBrk="0">
                <a:lnSpc>
                  <a:spcPct val="99000"/>
                </a:lnSpc>
              </a:pPr>
              <a:r>
                <a:rPr sz="3100" kern="0" spc="3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</a:t>
              </a:r>
              <a:r>
                <a:rPr sz="2800" kern="0" spc="3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aturally</a:t>
              </a:r>
              <a:r>
                <a:rPr sz="28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800" kern="0" spc="3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Smooth</a:t>
              </a:r>
              <a:r>
                <a:rPr sz="28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800" kern="0" spc="3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Writing</a:t>
              </a:r>
              <a:r>
                <a:rPr sz="2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2800" kern="0" spc="3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</a:t>
              </a:r>
              <a:r>
                <a:rPr sz="28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800" kern="0" spc="3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Digital</a:t>
              </a:r>
              <a:r>
                <a:rPr sz="2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800" kern="0" spc="3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Accuracy</a:t>
              </a:r>
              <a:endParaRPr lang="en-US" altLang="en-US" sz="2800" dirty="0"/>
            </a:p>
            <a:p>
              <a:pPr algn="l" rtl="0" eaLnBrk="0">
                <a:lnSpc>
                  <a:spcPct val="195000"/>
                </a:lnSpc>
              </a:pPr>
              <a:endParaRPr lang="en-US" altLang="en-US" sz="1000" dirty="0"/>
            </a:p>
            <a:p>
              <a:pPr marL="13970" indent="-1270" algn="l" rtl="0" eaLnBrk="0">
                <a:lnSpc>
                  <a:spcPct val="103000"/>
                </a:lnSpc>
                <a:spcBef>
                  <a:spcPts val="455"/>
                </a:spcBef>
              </a:pP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Write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annotate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collaborate</a:t>
              </a:r>
              <a:r>
                <a:rPr sz="15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during</a:t>
              </a:r>
              <a:r>
                <a:rPr sz="15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present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ations</a:t>
              </a:r>
              <a:r>
                <a:rPr sz="15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15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pen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on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paper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feel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15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dual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en</a:t>
              </a:r>
              <a:r>
                <a:rPr sz="15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recognition</a:t>
              </a:r>
              <a:endParaRPr lang="en-US" altLang="en-US" sz="1500" dirty="0"/>
            </a:p>
            <a:p>
              <a:pPr marL="13970" algn="l" rtl="0" eaLnBrk="0">
                <a:lnSpc>
                  <a:spcPct val="109000"/>
                </a:lnSpc>
                <a:spcBef>
                  <a:spcPts val="490"/>
                </a:spcBef>
              </a:pP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</a:t>
              </a:r>
              <a:r>
                <a:rPr sz="1500" kern="0" spc="1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support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group</a:t>
              </a:r>
              <a:r>
                <a:rPr sz="15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collaboration,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5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Ultra</a:t>
              </a:r>
              <a:r>
                <a:rPr sz="15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Fine</a:t>
              </a:r>
              <a:r>
                <a:rPr sz="1500" kern="0" spc="9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Touch</a:t>
              </a:r>
              <a:r>
                <a:rPr sz="15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technology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5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tipped</a:t>
              </a:r>
              <a:r>
                <a:rPr sz="15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pens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for</a:t>
              </a:r>
              <a:r>
                <a:rPr sz="15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g-free</a:t>
              </a:r>
              <a:r>
                <a:rPr sz="15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digital</a:t>
              </a:r>
              <a:r>
                <a:rPr sz="15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precision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offers</a:t>
              </a:r>
              <a:r>
                <a:rPr sz="15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unparallel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ed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writing</a:t>
              </a:r>
              <a:r>
                <a:rPr sz="15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accuracy</a:t>
              </a:r>
              <a:r>
                <a:rPr sz="15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</a:t>
              </a:r>
              <a:r>
                <a:rPr sz="15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15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natural</a:t>
              </a:r>
              <a:r>
                <a:rPr sz="15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ﬂow.</a:t>
              </a:r>
              <a:endParaRPr lang="en-US" altLang="en-US" sz="15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3987165" algn="l" rtl="0" eaLnBrk="0">
                <a:lnSpc>
                  <a:spcPct val="93000"/>
                </a:lnSpc>
                <a:spcBef>
                  <a:spcPts val="545"/>
                </a:spcBef>
              </a:pPr>
              <a:r>
                <a:rPr sz="1800" kern="0" spc="3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3mm</a:t>
              </a:r>
              <a:endParaRPr lang="en-US" altLang="en-US" sz="1800" dirty="0"/>
            </a:p>
            <a:p>
              <a:pPr algn="l" rtl="0" eaLnBrk="0">
                <a:lnSpc>
                  <a:spcPct val="140000"/>
                </a:lnSpc>
              </a:pPr>
              <a:endParaRPr lang="en-US" altLang="en-US" sz="200" dirty="0"/>
            </a:p>
            <a:p>
              <a:pPr marL="3873500" algn="l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1000" kern="0" spc="70" dirty="0">
                  <a:solidFill>
                    <a:srgbClr val="60606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Diameter</a:t>
              </a:r>
              <a:r>
                <a:rPr sz="1000" kern="0" spc="170" dirty="0">
                  <a:solidFill>
                    <a:srgbClr val="60606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70" dirty="0">
                  <a:solidFill>
                    <a:srgbClr val="60606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Pen</a:t>
              </a:r>
              <a:endParaRPr lang="en-US" altLang="en-US" sz="1000" dirty="0"/>
            </a:p>
          </p:txBody>
        </p:sp>
        <p:sp>
          <p:nvSpPr>
            <p:cNvPr id="20" name="path"/>
            <p:cNvSpPr/>
            <p:nvPr/>
          </p:nvSpPr>
          <p:spPr>
            <a:xfrm>
              <a:off x="792351" y="8366551"/>
              <a:ext cx="4021226" cy="761924"/>
            </a:xfrm>
            <a:custGeom>
              <a:avLst/>
              <a:gdLst/>
              <a:ahLst/>
              <a:cxnLst/>
              <a:rect l="0" t="0" r="0" b="0"/>
              <a:pathLst>
                <a:path w="6332" h="1199">
                  <a:moveTo>
                    <a:pt x="50" y="1149"/>
                  </a:moveTo>
                  <a:cubicBezTo>
                    <a:pt x="280" y="938"/>
                    <a:pt x="641" y="673"/>
                    <a:pt x="1127" y="575"/>
                  </a:cubicBezTo>
                  <a:cubicBezTo>
                    <a:pt x="1980" y="404"/>
                    <a:pt x="2546" y="886"/>
                    <a:pt x="3270" y="1039"/>
                  </a:cubicBezTo>
                  <a:cubicBezTo>
                    <a:pt x="3925" y="1177"/>
                    <a:pt x="4900" y="1086"/>
                    <a:pt x="6282" y="50"/>
                  </a:cubicBezTo>
                </a:path>
              </a:pathLst>
            </a:custGeom>
            <a:noFill/>
            <a:ln w="63500" cap="flat">
              <a:solidFill>
                <a:srgbClr val="FF9D0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7216965"/>
              <a:ext cx="3962130" cy="3482771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640341" y="1352003"/>
              <a:ext cx="2044479" cy="1625100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4711394" y="7101509"/>
              <a:ext cx="1203173" cy="1372095"/>
            </a:xfrm>
            <a:prstGeom prst="rect">
              <a:avLst/>
            </a:prstGeom>
          </p:spPr>
        </p:pic>
        <p:grpSp>
          <p:nvGrpSpPr>
            <p:cNvPr id="4" name="group 4"/>
            <p:cNvGrpSpPr/>
            <p:nvPr/>
          </p:nvGrpSpPr>
          <p:grpSpPr>
            <a:xfrm rot="21600000">
              <a:off x="4780235" y="8524104"/>
              <a:ext cx="3175" cy="1184090"/>
              <a:chOff x="0" y="0"/>
              <a:chExt cx="3175" cy="1184090"/>
            </a:xfrm>
          </p:grpSpPr>
          <p:sp>
            <p:nvSpPr>
              <p:cNvPr id="24" name="path"/>
              <p:cNvSpPr/>
              <p:nvPr/>
            </p:nvSpPr>
            <p:spPr>
              <a:xfrm>
                <a:off x="0" y="0"/>
                <a:ext cx="3175" cy="57150"/>
              </a:xfrm>
              <a:custGeom>
                <a:avLst/>
                <a:gdLst/>
                <a:ahLst/>
                <a:cxnLst/>
                <a:rect l="0" t="0" r="0" b="0"/>
                <a:pathLst>
                  <a:path w="5" h="90">
                    <a:moveTo>
                      <a:pt x="2" y="0"/>
                    </a:moveTo>
                    <a:lnTo>
                      <a:pt x="2" y="90"/>
                    </a:lnTo>
                  </a:path>
                </a:pathLst>
              </a:custGeom>
              <a:noFill/>
              <a:ln w="3175" cap="flat">
                <a:solidFill>
                  <a:srgbClr val="606060">
                    <a:alpha val="100000"/>
                  </a:srgbClr>
                </a:solidFill>
                <a:prstDash val="solid"/>
                <a:miter lim="10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path"/>
              <p:cNvSpPr/>
              <p:nvPr/>
            </p:nvSpPr>
            <p:spPr>
              <a:xfrm>
                <a:off x="0" y="117250"/>
                <a:ext cx="3175" cy="979639"/>
              </a:xfrm>
              <a:custGeom>
                <a:avLst/>
                <a:gdLst/>
                <a:ahLst/>
                <a:cxnLst/>
                <a:rect l="0" t="0" r="0" b="0"/>
                <a:pathLst>
                  <a:path w="5" h="1542">
                    <a:moveTo>
                      <a:pt x="2" y="0"/>
                    </a:moveTo>
                    <a:lnTo>
                      <a:pt x="2" y="1542"/>
                    </a:lnTo>
                  </a:path>
                </a:pathLst>
              </a:custGeom>
              <a:noFill/>
              <a:ln w="3175" cap="flat">
                <a:solidFill>
                  <a:srgbClr val="606060">
                    <a:alpha val="100000"/>
                  </a:srgbClr>
                </a:solidFill>
                <a:prstDash val="dash"/>
                <a:miter lim="10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path"/>
              <p:cNvSpPr/>
              <p:nvPr/>
            </p:nvSpPr>
            <p:spPr>
              <a:xfrm>
                <a:off x="0" y="1126940"/>
                <a:ext cx="3175" cy="57150"/>
              </a:xfrm>
              <a:custGeom>
                <a:avLst/>
                <a:gdLst/>
                <a:ahLst/>
                <a:cxnLst/>
                <a:rect l="0" t="0" r="0" b="0"/>
                <a:pathLst>
                  <a:path w="5" h="90">
                    <a:moveTo>
                      <a:pt x="2" y="0"/>
                    </a:moveTo>
                    <a:lnTo>
                      <a:pt x="2" y="90"/>
                    </a:lnTo>
                  </a:path>
                </a:pathLst>
              </a:custGeom>
              <a:noFill/>
              <a:ln w="3175" cap="flat">
                <a:solidFill>
                  <a:srgbClr val="606060">
                    <a:alpha val="100000"/>
                  </a:srgbClr>
                </a:solidFill>
                <a:prstDash val="solid"/>
                <a:miter lim="10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7" name="rect"/>
          <p:cNvSpPr/>
          <p:nvPr/>
        </p:nvSpPr>
        <p:spPr>
          <a:xfrm>
            <a:off x="8673542" y="3106419"/>
            <a:ext cx="5510517" cy="5768721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673541" y="8875140"/>
            <a:ext cx="5778041" cy="4554347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6902504" y="5688482"/>
            <a:ext cx="6788777" cy="1967422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9909859" y="8990029"/>
            <a:ext cx="4449348" cy="1878519"/>
          </a:xfrm>
          <a:prstGeom prst="rect">
            <a:avLst/>
          </a:prstGeom>
        </p:spPr>
      </p:pic>
      <p:sp>
        <p:nvSpPr>
          <p:cNvPr id="31" name="textbox 31"/>
          <p:cNvSpPr/>
          <p:nvPr/>
        </p:nvSpPr>
        <p:spPr>
          <a:xfrm>
            <a:off x="9234102" y="6265574"/>
            <a:ext cx="4427854" cy="14795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35560" algn="l" rtl="0" eaLnBrk="0">
              <a:lnSpc>
                <a:spcPct val="91000"/>
              </a:lnSpc>
            </a:pPr>
            <a:r>
              <a:rPr sz="31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28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alm</a:t>
            </a:r>
            <a:r>
              <a:rPr sz="28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Rejection</a:t>
            </a:r>
            <a:endParaRPr lang="en-US" altLang="en-US" sz="2800" dirty="0"/>
          </a:p>
          <a:p>
            <a:pPr algn="l" rtl="0" eaLnBrk="0">
              <a:lnSpc>
                <a:spcPct val="155000"/>
              </a:lnSpc>
            </a:pPr>
            <a:endParaRPr lang="en-US" altLang="en-US" sz="1000" dirty="0"/>
          </a:p>
          <a:p>
            <a:pPr marL="20320" algn="l" rtl="0" eaLnBrk="0">
              <a:lnSpc>
                <a:spcPct val="89000"/>
              </a:lnSpc>
              <a:spcBef>
                <a:spcPts val="455"/>
              </a:spcBef>
            </a:pP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Palm</a:t>
            </a:r>
            <a:r>
              <a:rPr sz="15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recognition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technology</a:t>
            </a:r>
            <a:r>
              <a:rPr sz="15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minimizes</a:t>
            </a:r>
            <a:r>
              <a:rPr sz="15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rrant</a:t>
            </a:r>
            <a:endParaRPr lang="en-US" altLang="en-US" sz="15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12700" algn="l" rtl="0" eaLnBrk="0">
              <a:lnSpc>
                <a:spcPct val="103000"/>
              </a:lnSpc>
              <a:spcBef>
                <a:spcPts val="5"/>
              </a:spcBef>
            </a:pP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15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inputs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15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palms,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wrists,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sleeves,</a:t>
            </a:r>
            <a:r>
              <a:rPr sz="15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etc.,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5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users</a:t>
            </a:r>
            <a:r>
              <a:rPr sz="15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write</a:t>
            </a:r>
            <a:r>
              <a:rPr sz="15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5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annotate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freely.</a:t>
            </a:r>
            <a:endParaRPr lang="en-US" altLang="en-US" sz="1500" dirty="0"/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239962" y="3612195"/>
            <a:ext cx="2187428" cy="1991990"/>
          </a:xfrm>
          <a:prstGeom prst="rect">
            <a:avLst/>
          </a:prstGeom>
        </p:spPr>
      </p:pic>
      <p:sp>
        <p:nvSpPr>
          <p:cNvPr id="33" name="textbox 33"/>
          <p:cNvSpPr/>
          <p:nvPr/>
        </p:nvSpPr>
        <p:spPr>
          <a:xfrm>
            <a:off x="18329419" y="8232441"/>
            <a:ext cx="4344670" cy="405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27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2700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700" kern="0" spc="2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</a:t>
            </a:r>
            <a:r>
              <a:rPr sz="2700" kern="0" spc="3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points</a:t>
            </a:r>
            <a:r>
              <a:rPr sz="2700" kern="0" spc="2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700" kern="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endParaRPr lang="en-US" altLang="en-US" sz="27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E0A0E49-EEA1-AAA2-B788-DE0C444429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8683" y="24835"/>
            <a:ext cx="2183163" cy="8710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"/>
          <p:cNvSpPr/>
          <p:nvPr/>
        </p:nvSpPr>
        <p:spPr>
          <a:xfrm>
            <a:off x="0" y="0"/>
            <a:ext cx="11366500" cy="13716000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5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522200" y="673100"/>
            <a:ext cx="11377015" cy="1245870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1128244" y="2153647"/>
            <a:ext cx="9269730" cy="4247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43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4K</a:t>
            </a:r>
            <a:r>
              <a:rPr sz="4300" b="1" kern="0" spc="3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HIGH-DEFINITION</a:t>
            </a:r>
            <a:r>
              <a:rPr sz="4300" b="1" kern="0" spc="5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4300" dirty="0"/>
          </a:p>
          <a:p>
            <a:pPr marL="35560" algn="l" rtl="0" eaLnBrk="0">
              <a:lnSpc>
                <a:spcPct val="84000"/>
              </a:lnSpc>
              <a:spcBef>
                <a:spcPts val="1905"/>
              </a:spcBef>
            </a:pPr>
            <a:r>
              <a:rPr sz="43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HEALTHY</a:t>
            </a:r>
            <a:r>
              <a:rPr sz="4300" b="1" kern="0" spc="1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4300" b="1" kern="0" spc="4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EYE</a:t>
            </a:r>
            <a:r>
              <a:rPr sz="4300" b="1" kern="0" spc="5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</a:t>
            </a:r>
            <a:r>
              <a:rPr sz="43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CTION</a:t>
            </a:r>
            <a:endParaRPr lang="en-US" altLang="en-US" sz="43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5000"/>
              </a:lnSpc>
            </a:pPr>
            <a:endParaRPr lang="en-US" altLang="en-US" sz="1000" dirty="0"/>
          </a:p>
          <a:p>
            <a:pPr marL="47625" algn="l" rtl="0" eaLnBrk="0">
              <a:lnSpc>
                <a:spcPts val="3005"/>
              </a:lnSpc>
              <a:spcBef>
                <a:spcPts val="665"/>
              </a:spcBef>
            </a:pP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4K</a:t>
            </a:r>
            <a:r>
              <a:rPr sz="22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ultra-clear</a:t>
            </a:r>
            <a:r>
              <a:rPr sz="22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anti-glare</a:t>
            </a:r>
            <a:r>
              <a:rPr sz="22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display,data,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video</a:t>
            </a:r>
            <a:r>
              <a:rPr sz="22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22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content</a:t>
            </a:r>
            <a:r>
              <a:rPr sz="22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endParaRPr lang="en-US" altLang="en-US" sz="2200" dirty="0"/>
          </a:p>
          <a:p>
            <a:pPr marL="57785" algn="l" rtl="0" eaLnBrk="0">
              <a:lnSpc>
                <a:spcPct val="229000"/>
              </a:lnSpc>
              <a:spcBef>
                <a:spcPts val="50"/>
              </a:spcBef>
            </a:pP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22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clearly</a:t>
            </a:r>
            <a:r>
              <a:rPr sz="22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restored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200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2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</a:t>
            </a:r>
            <a:r>
              <a:rPr sz="2200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ort</a:t>
            </a:r>
            <a:r>
              <a:rPr sz="22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2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wonderful,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screen</a:t>
            </a:r>
            <a:r>
              <a:rPr sz="22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hardness</a:t>
            </a:r>
            <a:r>
              <a:rPr sz="22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22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scratch-resistant</a:t>
            </a:r>
            <a:r>
              <a:rPr sz="22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writing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</a:t>
            </a:r>
            <a:r>
              <a:rPr sz="22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22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2200" dirty="0"/>
          </a:p>
        </p:txBody>
      </p:sp>
      <p:pic>
        <p:nvPicPr>
          <p:cNvPr id="37" name="pictur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62553" y="9967213"/>
            <a:ext cx="1220177" cy="123249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262553" y="7478014"/>
            <a:ext cx="1220177" cy="123249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6564553" y="9967213"/>
            <a:ext cx="1220177" cy="1232497"/>
            <a:chOff x="0" y="0"/>
            <a:chExt cx="1220177" cy="1232497"/>
          </a:xfrm>
        </p:grpSpPr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220177" cy="1232497"/>
            </a:xfrm>
            <a:prstGeom prst="rect">
              <a:avLst/>
            </a:prstGeom>
          </p:spPr>
        </p:pic>
        <p:sp>
          <p:nvSpPr>
            <p:cNvPr id="40" name="textbox 40"/>
            <p:cNvSpPr/>
            <p:nvPr/>
          </p:nvSpPr>
          <p:spPr>
            <a:xfrm>
              <a:off x="-12700" y="-12700"/>
              <a:ext cx="1245869" cy="1275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2000"/>
                </a:lnSpc>
              </a:pPr>
              <a:endParaRPr lang="en-US" altLang="en-US" sz="1000" dirty="0"/>
            </a:p>
            <a:p>
              <a:pPr marL="488315" algn="l" rtl="0" eaLnBrk="0">
                <a:lnSpc>
                  <a:spcPct val="91000"/>
                </a:lnSpc>
              </a:pPr>
              <a:r>
                <a:rPr sz="1100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178。</a:t>
              </a:r>
              <a:endParaRPr lang="en-US" altLang="en-US" sz="1100" dirty="0"/>
            </a:p>
          </p:txBody>
        </p:sp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564553" y="7478014"/>
            <a:ext cx="1220177" cy="1232496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2570323" y="11368149"/>
            <a:ext cx="5516245" cy="295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125"/>
              </a:lnSpc>
            </a:pP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backlight</a:t>
            </a:r>
            <a:r>
              <a:rPr sz="16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r>
              <a:rPr sz="1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&gt;50,000</a:t>
            </a:r>
            <a:r>
              <a:rPr sz="16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hours</a:t>
            </a:r>
            <a:r>
              <a:rPr sz="1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Viewing</a:t>
            </a:r>
            <a:r>
              <a:rPr sz="16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angle</a:t>
            </a:r>
            <a:r>
              <a:rPr sz="16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178°</a:t>
            </a:r>
            <a:endParaRPr lang="en-US" altLang="en-US" sz="1600" dirty="0"/>
          </a:p>
        </p:txBody>
      </p:sp>
      <p:sp>
        <p:nvSpPr>
          <p:cNvPr id="43" name="textbox 43"/>
          <p:cNvSpPr/>
          <p:nvPr/>
        </p:nvSpPr>
        <p:spPr>
          <a:xfrm>
            <a:off x="2461513" y="8878949"/>
            <a:ext cx="5351779" cy="295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125"/>
              </a:lnSpc>
            </a:pP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</a:t>
            </a:r>
            <a:r>
              <a:rPr sz="16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glare</a:t>
            </a:r>
            <a:r>
              <a:rPr sz="16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</a:t>
            </a:r>
            <a:r>
              <a:rPr sz="16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specularity</a:t>
            </a:r>
            <a:r>
              <a:rPr sz="1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3840*2160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px</a:t>
            </a:r>
            <a:endParaRPr lang="en-US" altLang="en-US" sz="16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D4568D4-2A10-78F4-B2AD-5FC42614A9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5400"/>
            <a:ext cx="12649200" cy="13690600"/>
          </a:xfrm>
          <a:prstGeom prst="rect">
            <a:avLst/>
          </a:prstGeom>
        </p:spPr>
      </p:pic>
      <p:sp>
        <p:nvSpPr>
          <p:cNvPr id="45" name="textbox 45"/>
          <p:cNvSpPr/>
          <p:nvPr/>
        </p:nvSpPr>
        <p:spPr>
          <a:xfrm>
            <a:off x="12940987" y="2537948"/>
            <a:ext cx="9403080" cy="3841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1750" algn="l" rtl="0" eaLnBrk="0">
              <a:lnSpc>
                <a:spcPts val="11050"/>
              </a:lnSpc>
            </a:pPr>
            <a:r>
              <a:rPr sz="8300" b="1" kern="0" spc="1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8300" b="1" kern="0" spc="4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300" b="1" kern="0" spc="1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300" b="1" kern="0" spc="2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300" b="1" kern="0" spc="1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WIFI6</a:t>
            </a:r>
            <a:endParaRPr lang="en-US" altLang="en-US" sz="83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1000" dirty="0"/>
          </a:p>
          <a:p>
            <a:pPr marL="13970" algn="l" rtl="0" eaLnBrk="0">
              <a:lnSpc>
                <a:spcPts val="3270"/>
              </a:lnSpc>
              <a:spcBef>
                <a:spcPts val="725"/>
              </a:spcBef>
            </a:pP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Super</a:t>
            </a:r>
            <a:r>
              <a:rPr sz="24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3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2400" kern="0" spc="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24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</a:t>
            </a:r>
            <a:r>
              <a:rPr sz="2400" kern="0" spc="1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3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offers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speeds</a:t>
            </a:r>
            <a:r>
              <a:rPr sz="24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24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400" kern="0" spc="2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3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1501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Mbps</a:t>
            </a:r>
            <a:r>
              <a:rPr sz="2400" kern="0" spc="3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(2.4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GHz</a:t>
            </a:r>
            <a:endParaRPr lang="en-US" altLang="en-US" sz="2400" dirty="0"/>
          </a:p>
          <a:p>
            <a:pPr marL="12700" indent="10795" algn="l" rtl="0" eaLnBrk="0">
              <a:lnSpc>
                <a:spcPct val="218000"/>
              </a:lnSpc>
              <a:spcBef>
                <a:spcPts val="35"/>
              </a:spcBef>
            </a:pPr>
            <a:r>
              <a:rPr sz="2400" kern="0" spc="3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Mbps</a:t>
            </a:r>
            <a:r>
              <a:rPr sz="2400" kern="0" spc="3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r>
              <a:rPr sz="24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3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GHz</a:t>
            </a:r>
            <a:r>
              <a:rPr sz="2400" kern="0" spc="2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3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1201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Mbps</a:t>
            </a:r>
            <a:r>
              <a:rPr sz="2400" kern="0" spc="3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),</a:t>
            </a:r>
            <a:r>
              <a:rPr sz="24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providing</a:t>
            </a:r>
            <a:r>
              <a:rPr sz="2400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400" kern="0" spc="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faster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lower</a:t>
            </a:r>
            <a:r>
              <a:rPr sz="24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latency </a:t>
            </a:r>
            <a:r>
              <a:rPr sz="24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wireless</a:t>
            </a:r>
            <a:r>
              <a:rPr sz="24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network</a:t>
            </a:r>
            <a:r>
              <a:rPr sz="2400" kern="0" spc="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rience.</a:t>
            </a:r>
            <a:endParaRPr lang="en-US" altLang="en-US" sz="2400" dirty="0"/>
          </a:p>
        </p:txBody>
      </p:sp>
      <p:sp>
        <p:nvSpPr>
          <p:cNvPr id="46" name="textbox 46"/>
          <p:cNvSpPr/>
          <p:nvPr/>
        </p:nvSpPr>
        <p:spPr>
          <a:xfrm>
            <a:off x="12966700" y="8692679"/>
            <a:ext cx="9394825" cy="2635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lang="en-US" altLang="en-US" sz="100" dirty="0"/>
          </a:p>
          <a:p>
            <a:pPr marL="30480" algn="l" rtl="0" eaLnBrk="0">
              <a:lnSpc>
                <a:spcPct val="89000"/>
              </a:lnSpc>
            </a:pPr>
            <a:r>
              <a:rPr sz="2900" b="1" kern="0" spc="2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2.4</a:t>
            </a:r>
            <a:r>
              <a:rPr sz="29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GHz</a:t>
            </a:r>
            <a:r>
              <a:rPr sz="2900" b="1" kern="0" spc="2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2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2900" b="1" kern="0" spc="31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2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9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GHz</a:t>
            </a:r>
            <a:r>
              <a:rPr sz="2900" b="1" kern="0" spc="22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900" b="1" kern="0" spc="2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1501</a:t>
            </a:r>
            <a:r>
              <a:rPr sz="29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Mbps</a:t>
            </a:r>
            <a:endParaRPr lang="en-US" altLang="en-US" sz="2900" dirty="0"/>
          </a:p>
          <a:p>
            <a:pPr marL="7867650" algn="l" rtl="0" eaLnBrk="0">
              <a:lnSpc>
                <a:spcPct val="83000"/>
              </a:lnSpc>
              <a:spcBef>
                <a:spcPts val="1145"/>
              </a:spcBef>
              <a:tabLst>
                <a:tab pos="8150225" algn="l"/>
              </a:tabLst>
            </a:pPr>
            <a:r>
              <a:rPr sz="3000" kern="0" spc="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3000" b="1" i="1" kern="0" spc="2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</a:t>
            </a:r>
            <a:r>
              <a:rPr sz="3000" b="1" i="1" kern="0" spc="-23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i="1" kern="0" spc="2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3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marL="38100" algn="l" rtl="0" eaLnBrk="0">
              <a:lnSpc>
                <a:spcPct val="89000"/>
              </a:lnSpc>
              <a:spcBef>
                <a:spcPts val="880"/>
              </a:spcBef>
            </a:pPr>
            <a:r>
              <a:rPr sz="2900" b="1" kern="0" spc="3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9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GHz</a:t>
            </a:r>
            <a:r>
              <a:rPr sz="2900" b="1" kern="0" spc="22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3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433</a:t>
            </a:r>
            <a:r>
              <a:rPr sz="29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Mbps</a:t>
            </a:r>
            <a:endParaRPr lang="en-US" altLang="en-US" sz="2900" dirty="0"/>
          </a:p>
          <a:p>
            <a:pPr marL="3117850" algn="l" rtl="0" eaLnBrk="0">
              <a:lnSpc>
                <a:spcPct val="83000"/>
              </a:lnSpc>
              <a:spcBef>
                <a:spcPts val="650"/>
              </a:spcBef>
              <a:tabLst>
                <a:tab pos="3273425" algn="l"/>
              </a:tabLst>
            </a:pPr>
            <a:r>
              <a:rPr sz="3000" kern="0" spc="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3000" b="1" i="1" kern="0" spc="20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</a:t>
            </a:r>
            <a:r>
              <a:rPr sz="3000" b="1" i="1" kern="0" spc="-1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i="1" kern="0" spc="20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3000" dirty="0"/>
          </a:p>
        </p:txBody>
      </p:sp>
      <p:sp>
        <p:nvSpPr>
          <p:cNvPr id="47" name="path"/>
          <p:cNvSpPr/>
          <p:nvPr/>
        </p:nvSpPr>
        <p:spPr>
          <a:xfrm>
            <a:off x="12979400" y="10957994"/>
            <a:ext cx="3105238" cy="268490"/>
          </a:xfrm>
          <a:custGeom>
            <a:avLst/>
            <a:gdLst/>
            <a:ahLst/>
            <a:cxnLst/>
            <a:rect l="0" t="0" r="0" b="0"/>
            <a:pathLst>
              <a:path w="4890" h="422">
                <a:moveTo>
                  <a:pt x="0" y="0"/>
                </a:moveTo>
                <a:moveTo>
                  <a:pt x="0" y="0"/>
                </a:moveTo>
                <a:lnTo>
                  <a:pt x="4763" y="0"/>
                </a:lnTo>
                <a:cubicBezTo>
                  <a:pt x="4852" y="0"/>
                  <a:pt x="4890" y="56"/>
                  <a:pt x="4890" y="107"/>
                </a:cubicBezTo>
                <a:lnTo>
                  <a:pt x="4890" y="295"/>
                </a:lnTo>
                <a:cubicBezTo>
                  <a:pt x="4890" y="366"/>
                  <a:pt x="4852" y="422"/>
                  <a:pt x="4763" y="422"/>
                </a:cubicBezTo>
                <a:lnTo>
                  <a:pt x="0" y="42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" name="path"/>
          <p:cNvSpPr/>
          <p:nvPr/>
        </p:nvSpPr>
        <p:spPr>
          <a:xfrm>
            <a:off x="12979400" y="9268894"/>
            <a:ext cx="7855039" cy="268490"/>
          </a:xfrm>
          <a:custGeom>
            <a:avLst/>
            <a:gdLst/>
            <a:ahLst/>
            <a:cxnLst/>
            <a:rect l="0" t="0" r="0" b="0"/>
            <a:pathLst>
              <a:path w="12370" h="422">
                <a:moveTo>
                  <a:pt x="0" y="0"/>
                </a:moveTo>
                <a:moveTo>
                  <a:pt x="0" y="0"/>
                </a:moveTo>
                <a:lnTo>
                  <a:pt x="12243" y="0"/>
                </a:lnTo>
                <a:cubicBezTo>
                  <a:pt x="12332" y="0"/>
                  <a:pt x="12370" y="56"/>
                  <a:pt x="12370" y="107"/>
                </a:cubicBezTo>
                <a:lnTo>
                  <a:pt x="12370" y="295"/>
                </a:lnTo>
                <a:cubicBezTo>
                  <a:pt x="12370" y="366"/>
                  <a:pt x="12332" y="422"/>
                  <a:pt x="12243" y="422"/>
                </a:cubicBezTo>
                <a:lnTo>
                  <a:pt x="0" y="422"/>
                </a:lnTo>
                <a:lnTo>
                  <a:pt x="0" y="0"/>
                </a:lnTo>
                <a:close/>
              </a:path>
            </a:pathLst>
          </a:cu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" name="textbox 49"/>
          <p:cNvSpPr/>
          <p:nvPr/>
        </p:nvSpPr>
        <p:spPr>
          <a:xfrm rot="19800000">
            <a:off x="4306306" y="5598796"/>
            <a:ext cx="1753235" cy="6527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8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7000"/>
              </a:lnSpc>
            </a:pPr>
            <a:r>
              <a:rPr sz="4300" b="1" kern="0" spc="4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WIFI6</a:t>
            </a:r>
            <a:endParaRPr lang="en-US" altLang="en-US" sz="43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6209C30-F941-8392-3168-9F0FC01187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693900" y="0"/>
            <a:ext cx="9690087" cy="13716000"/>
          </a:xfrm>
          <a:prstGeom prst="rect">
            <a:avLst/>
          </a:prstGeom>
        </p:spPr>
      </p:pic>
      <p:sp>
        <p:nvSpPr>
          <p:cNvPr id="51" name="textbox 51"/>
          <p:cNvSpPr/>
          <p:nvPr/>
        </p:nvSpPr>
        <p:spPr>
          <a:xfrm>
            <a:off x="1079497" y="6273800"/>
            <a:ext cx="12458700" cy="5194300"/>
          </a:xfrm>
          <a:prstGeom prst="rect">
            <a:avLst/>
          </a:prstGeom>
          <a:solidFill>
            <a:srgbClr val="42B2C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766445" algn="l" rtl="0" eaLnBrk="0">
              <a:lnSpc>
                <a:spcPts val="3270"/>
              </a:lnSpc>
              <a:spcBef>
                <a:spcPts val="5"/>
              </a:spcBef>
            </a:pP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</a:t>
            </a:r>
            <a:r>
              <a:rPr sz="24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focus,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delicate</a:t>
            </a:r>
            <a:r>
              <a:rPr sz="24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quality,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supports</a:t>
            </a:r>
            <a:r>
              <a:rPr sz="24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installation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main-</a:t>
            </a:r>
            <a:endParaRPr lang="en-US" altLang="en-US" sz="2400" dirty="0"/>
          </a:p>
          <a:p>
            <a:pPr marL="771525" algn="l" rtl="0" eaLnBrk="0">
              <a:lnSpc>
                <a:spcPts val="6245"/>
              </a:lnSpc>
            </a:pP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stream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remote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conference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software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home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abroad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quickly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2400" dirty="0"/>
          </a:p>
          <a:p>
            <a:pPr algn="l" rtl="0" eaLnBrk="0">
              <a:lnSpc>
                <a:spcPct val="188000"/>
              </a:lnSpc>
            </a:pPr>
            <a:endParaRPr lang="en-US" altLang="en-US" sz="1000" dirty="0"/>
          </a:p>
          <a:p>
            <a:pPr marL="777875" algn="l" rtl="0" eaLnBrk="0">
              <a:lnSpc>
                <a:spcPts val="3270"/>
              </a:lnSpc>
              <a:spcBef>
                <a:spcPts val="720"/>
              </a:spcBef>
            </a:pP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remote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confer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ences,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4K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video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conferences,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</a:t>
            </a:r>
            <a:endParaRPr lang="en-US" altLang="en-US" sz="2400" dirty="0"/>
          </a:p>
          <a:p>
            <a:pPr marL="786765" indent="-19685" algn="l" rtl="0" eaLnBrk="0">
              <a:lnSpc>
                <a:spcPct val="218000"/>
              </a:lnSpc>
              <a:spcBef>
                <a:spcPts val="5"/>
              </a:spcBef>
            </a:pP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24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synchronize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24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information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transmission,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allowing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remote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teams</a:t>
            </a:r>
            <a:r>
              <a:rPr sz="24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chat</a:t>
            </a:r>
            <a:r>
              <a:rPr sz="2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naturally</a:t>
            </a:r>
            <a:r>
              <a:rPr sz="2400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like</a:t>
            </a:r>
            <a:r>
              <a:rPr sz="24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face-to-face.</a:t>
            </a:r>
            <a:endParaRPr lang="en-US" altLang="en-US" sz="2400" dirty="0"/>
          </a:p>
        </p:txBody>
      </p:sp>
      <p:sp>
        <p:nvSpPr>
          <p:cNvPr id="52" name="textbox 52"/>
          <p:cNvSpPr/>
          <p:nvPr/>
        </p:nvSpPr>
        <p:spPr>
          <a:xfrm>
            <a:off x="1127276" y="2163683"/>
            <a:ext cx="12786359" cy="32842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8100" algn="l" rtl="0" eaLnBrk="0">
              <a:lnSpc>
                <a:spcPts val="8535"/>
              </a:lnSpc>
            </a:pPr>
            <a:r>
              <a:rPr sz="6400" b="1" kern="0" spc="2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4800</a:t>
            </a:r>
            <a:r>
              <a:rPr sz="6400" b="1" kern="0" spc="2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r>
              <a:rPr sz="6400" b="1" kern="0" spc="5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2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</a:t>
            </a:r>
            <a:r>
              <a:rPr sz="6400" b="1" kern="0" spc="4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2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r>
              <a:rPr sz="6400" b="1" kern="0" spc="63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2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built</a:t>
            </a:r>
            <a:r>
              <a:rPr sz="6400" b="1" kern="0" spc="2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-in</a:t>
            </a:r>
            <a:endParaRPr lang="en-US" altLang="en-US" sz="6400" dirty="0"/>
          </a:p>
          <a:p>
            <a:pPr marL="12700" indent="25400" algn="l" rtl="0" eaLnBrk="0">
              <a:lnSpc>
                <a:spcPct val="111000"/>
              </a:lnSpc>
              <a:spcBef>
                <a:spcPts val="75"/>
              </a:spcBef>
            </a:pPr>
            <a:r>
              <a:rPr sz="64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camera</a:t>
            </a:r>
            <a:r>
              <a:rPr sz="6400" b="1" kern="0" spc="5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enables</a:t>
            </a:r>
            <a:r>
              <a:rPr sz="6400" b="1" kern="0" spc="6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high-definition</a:t>
            </a:r>
            <a:r>
              <a:rPr sz="64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13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video</a:t>
            </a:r>
            <a:r>
              <a:rPr sz="6400" b="1" kern="0" spc="51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13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conferencing</a:t>
            </a:r>
            <a:endParaRPr lang="en-US" altLang="en-US" sz="6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3C3E9B-102B-3355-A455-0BC667F471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8683" y="24835"/>
            <a:ext cx="2183163" cy="8710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86500" y="3860799"/>
            <a:ext cx="11805654" cy="8747747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7207389"/>
            <a:ext cx="4546600" cy="6508610"/>
          </a:xfrm>
          <a:prstGeom prst="rect">
            <a:avLst/>
          </a:prstGeom>
        </p:spPr>
      </p:pic>
      <p:pic>
        <p:nvPicPr>
          <p:cNvPr id="55" name="pictur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837400" y="7207389"/>
            <a:ext cx="4546600" cy="650861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7826702" y="1301761"/>
            <a:ext cx="8818244" cy="12134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8900" b="1" kern="0" spc="-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8900" b="1" kern="0" spc="6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900" b="1" kern="0" spc="-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</a:t>
            </a:r>
            <a:r>
              <a:rPr sz="8900" b="1" kern="0" spc="3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900" b="1" kern="0" spc="-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</a:t>
            </a:r>
            <a:endParaRPr lang="en-US" altLang="en-US" sz="8900" dirty="0"/>
          </a:p>
        </p:txBody>
      </p:sp>
      <p:sp>
        <p:nvSpPr>
          <p:cNvPr id="57" name="textbox 57"/>
          <p:cNvSpPr/>
          <p:nvPr/>
        </p:nvSpPr>
        <p:spPr>
          <a:xfrm>
            <a:off x="8210282" y="2948178"/>
            <a:ext cx="2701289" cy="1009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88000"/>
              </a:lnSpc>
            </a:pPr>
            <a:endParaRPr lang="en-US" altLang="en-US" sz="1000" dirty="0"/>
          </a:p>
          <a:p>
            <a:pPr marL="819150" algn="l" rtl="0" eaLnBrk="0">
              <a:lnSpc>
                <a:spcPct val="85000"/>
              </a:lnSpc>
              <a:spcBef>
                <a:spcPts val="5"/>
              </a:spcBef>
              <a:tabLst>
                <a:tab pos="1035685" algn="l"/>
              </a:tabLst>
            </a:pPr>
            <a:r>
              <a:rPr sz="3300" kern="0" spc="0" dirty="0">
                <a:solidFill>
                  <a:srgbClr val="27282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3300" b="1" kern="0" spc="50" dirty="0">
                <a:solidFill>
                  <a:srgbClr val="27282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Android</a:t>
            </a:r>
            <a:endParaRPr lang="en-US" altLang="en-US" sz="3300" dirty="0"/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222982" y="2960878"/>
            <a:ext cx="806716" cy="888555"/>
          </a:xfrm>
          <a:prstGeom prst="rect">
            <a:avLst/>
          </a:prstGeom>
        </p:spPr>
      </p:pic>
      <p:sp>
        <p:nvSpPr>
          <p:cNvPr id="59" name="textbox 59"/>
          <p:cNvSpPr/>
          <p:nvPr/>
        </p:nvSpPr>
        <p:spPr>
          <a:xfrm>
            <a:off x="13390956" y="3033655"/>
            <a:ext cx="3355975" cy="8248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641985" algn="l" rtl="0" eaLnBrk="0">
              <a:lnSpc>
                <a:spcPct val="86000"/>
              </a:lnSpc>
              <a:tabLst>
                <a:tab pos="959485" algn="l"/>
              </a:tabLst>
            </a:pPr>
            <a:r>
              <a:rPr sz="3300" kern="0" spc="0" dirty="0">
                <a:solidFill>
                  <a:srgbClr val="27282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3300" b="1" kern="0" spc="0" dirty="0">
                <a:solidFill>
                  <a:srgbClr val="27282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Windows</a:t>
            </a:r>
            <a:r>
              <a:rPr sz="3300" b="1" kern="0" spc="300" dirty="0">
                <a:solidFill>
                  <a:srgbClr val="27282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lang="en-US" altLang="en-US" sz="3300" dirty="0"/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403656" y="3046355"/>
            <a:ext cx="629843" cy="703935"/>
          </a:xfrm>
          <a:prstGeom prst="rect">
            <a:avLst/>
          </a:prstGeom>
        </p:spPr>
      </p:pic>
      <p:pic>
        <p:nvPicPr>
          <p:cNvPr id="61" name="picture 6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792986" y="3044319"/>
            <a:ext cx="798055" cy="670076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3A06E569-84C3-4F08-711E-D674B182C5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4267200"/>
            <a:ext cx="24384000" cy="9448800"/>
          </a:xfrm>
          <a:prstGeom prst="rect">
            <a:avLst/>
          </a:prstGeom>
        </p:spPr>
      </p:pic>
      <p:sp>
        <p:nvSpPr>
          <p:cNvPr id="63" name="textbox 63"/>
          <p:cNvSpPr/>
          <p:nvPr/>
        </p:nvSpPr>
        <p:spPr>
          <a:xfrm>
            <a:off x="5570493" y="1301761"/>
            <a:ext cx="13331189" cy="20821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89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</a:t>
            </a:r>
            <a:r>
              <a:rPr sz="89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9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8900" b="1" kern="0" spc="6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9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Collaborati</a:t>
            </a:r>
            <a:r>
              <a:rPr sz="89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endParaRPr lang="en-US" altLang="en-US" sz="89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20000"/>
              </a:lnSpc>
            </a:pPr>
            <a:endParaRPr lang="en-US" altLang="en-US" sz="400" dirty="0"/>
          </a:p>
          <a:p>
            <a:pPr marL="3395980" algn="l" rtl="0" eaLnBrk="0">
              <a:lnSpc>
                <a:spcPts val="2605"/>
              </a:lnSpc>
              <a:spcBef>
                <a:spcPts val="0"/>
              </a:spcBef>
            </a:pP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1900" kern="0" spc="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connection</a:t>
            </a:r>
            <a:r>
              <a:rPr sz="1900" kern="0" spc="-6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900" kern="0" spc="1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1900" kern="0" spc="7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phones</a:t>
            </a:r>
            <a:r>
              <a:rPr sz="1900" kern="0" spc="3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900" kern="0" spc="-6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tablets</a:t>
            </a:r>
            <a:r>
              <a:rPr sz="1900" kern="0" spc="1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1900" kern="0" spc="3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900" kern="0" spc="1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3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computers</a:t>
            </a:r>
            <a:endParaRPr lang="en-US" altLang="en-US" sz="19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FB69342-2231-145C-42C7-5EBA7E34BB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"/>
          <p:cNvSpPr/>
          <p:nvPr/>
        </p:nvSpPr>
        <p:spPr>
          <a:xfrm>
            <a:off x="2489" y="5724969"/>
            <a:ext cx="24381499" cy="7985188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11753316" y="7462967"/>
            <a:ext cx="10742248" cy="5223362"/>
            <a:chOff x="0" y="0"/>
            <a:chExt cx="10742248" cy="5223362"/>
          </a:xfrm>
        </p:grpSpPr>
        <p:pic>
          <p:nvPicPr>
            <p:cNvPr id="65" name="picture 6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1598142" y="0"/>
              <a:ext cx="9144106" cy="5223362"/>
            </a:xfrm>
            <a:prstGeom prst="rect">
              <a:avLst/>
            </a:prstGeom>
          </p:spPr>
        </p:pic>
        <p:sp>
          <p:nvSpPr>
            <p:cNvPr id="66" name="rect"/>
            <p:cNvSpPr/>
            <p:nvPr/>
          </p:nvSpPr>
          <p:spPr>
            <a:xfrm>
              <a:off x="2302622" y="1359620"/>
              <a:ext cx="8260461" cy="3386835"/>
            </a:xfrm>
            <a:prstGeom prst="rect">
              <a:avLst/>
            </a:prstGeom>
            <a:solidFill>
              <a:srgbClr val="E5EDF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7" name="textbox 67"/>
            <p:cNvSpPr/>
            <p:nvPr/>
          </p:nvSpPr>
          <p:spPr>
            <a:xfrm>
              <a:off x="2965450" y="1263015"/>
              <a:ext cx="7157085" cy="26149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b="1" dirty="0"/>
            </a:p>
            <a:p>
              <a:pPr marL="32385" algn="l" rtl="0" eaLnBrk="0">
                <a:lnSpc>
                  <a:spcPts val="2785"/>
                </a:lnSpc>
              </a:pPr>
              <a:r>
                <a:rPr sz="2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2100" b="1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believe</a:t>
              </a:r>
              <a:r>
                <a:rPr sz="2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myself,</a:t>
              </a:r>
              <a:r>
                <a:rPr sz="2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When</a:t>
              </a:r>
              <a:r>
                <a:rPr sz="2100" b="1" kern="0" spc="1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21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die.</a:t>
              </a:r>
              <a:r>
                <a:rPr sz="2100" b="1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2100" b="1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am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like</a:t>
              </a:r>
              <a:r>
                <a:rPr sz="2100" b="1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beautiful</a:t>
              </a:r>
              <a:endParaRPr lang="en-US" altLang="en-US" sz="2100" b="1" dirty="0"/>
            </a:p>
            <a:p>
              <a:pPr marL="22860" algn="l" rtl="0" eaLnBrk="0">
                <a:lnSpc>
                  <a:spcPts val="2785"/>
                </a:lnSpc>
                <a:spcBef>
                  <a:spcPts val="580"/>
                </a:spcBef>
              </a:pP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antumn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leaf</a:t>
              </a:r>
              <a:r>
                <a:rPr sz="2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neither</a:t>
              </a:r>
              <a:r>
                <a:rPr sz="2100" b="1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prosperous</a:t>
              </a:r>
              <a:r>
                <a:rPr sz="21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nor</a:t>
              </a:r>
              <a:r>
                <a:rPr sz="21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disord</a:t>
              </a:r>
              <a:r>
                <a:rPr sz="2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erly.</a:t>
              </a:r>
              <a:r>
                <a:rPr sz="2100" b="1" kern="0" spc="-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endParaRPr lang="en-US" altLang="en-US" sz="2100" b="1" dirty="0"/>
            </a:p>
            <a:p>
              <a:pPr marL="29845" algn="l" rtl="0" eaLnBrk="0">
                <a:lnSpc>
                  <a:spcPct val="123000"/>
                </a:lnSpc>
                <a:spcBef>
                  <a:spcPts val="600"/>
                </a:spcBef>
              </a:pPr>
              <a:r>
                <a:rPr sz="2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posture</a:t>
              </a:r>
              <a:r>
                <a:rPr sz="2100" b="1" kern="0" spc="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is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like smok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e.</a:t>
              </a:r>
              <a:r>
                <a:rPr sz="2100" b="1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Even</a:t>
              </a:r>
              <a:r>
                <a:rPr sz="2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if</a:t>
              </a:r>
              <a:r>
                <a:rPr sz="2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withers,</a:t>
              </a:r>
              <a:r>
                <a:rPr sz="2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retains</a:t>
              </a:r>
              <a:r>
                <a:rPr sz="2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21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ar-</a:t>
              </a:r>
              <a:r>
                <a:rPr sz="2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rogance</a:t>
              </a:r>
              <a:r>
                <a:rPr sz="21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of</a:t>
              </a:r>
              <a:r>
                <a:rPr sz="2100" b="1" kern="0" spc="5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enriching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muscles</a:t>
              </a:r>
              <a:r>
                <a:rPr sz="2100" b="1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21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clearing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bones.</a:t>
              </a:r>
              <a:endParaRPr lang="en-US" altLang="en-US" sz="2100" b="1" dirty="0"/>
            </a:p>
            <a:p>
              <a:pPr marL="12700" algn="l" rtl="0" eaLnBrk="0">
                <a:lnSpc>
                  <a:spcPts val="2785"/>
                </a:lnSpc>
                <a:spcBef>
                  <a:spcPts val="520"/>
                </a:spcBef>
              </a:pP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which</a:t>
              </a:r>
              <a:r>
                <a:rPr sz="2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is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mysterio</a:t>
              </a:r>
              <a:r>
                <a:rPr sz="2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us.</a:t>
              </a:r>
              <a:endParaRPr lang="en-US" altLang="en-US" sz="2100" b="1" dirty="0"/>
            </a:p>
          </p:txBody>
        </p:sp>
        <p:pic>
          <p:nvPicPr>
            <p:cNvPr id="68" name="picture 6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990604" y="2502554"/>
              <a:ext cx="284035" cy="176910"/>
            </a:xfrm>
            <a:prstGeom prst="rect">
              <a:avLst/>
            </a:prstGeom>
          </p:spPr>
        </p:pic>
        <p:pic>
          <p:nvPicPr>
            <p:cNvPr id="69" name="picture 6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990604" y="3041395"/>
              <a:ext cx="284035" cy="176910"/>
            </a:xfrm>
            <a:prstGeom prst="rect">
              <a:avLst/>
            </a:prstGeom>
          </p:spPr>
        </p:pic>
        <p:pic>
          <p:nvPicPr>
            <p:cNvPr id="70" name="picture 7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990604" y="3580236"/>
              <a:ext cx="284035" cy="176910"/>
            </a:xfrm>
            <a:prstGeom prst="rect">
              <a:avLst/>
            </a:prstGeom>
          </p:spPr>
        </p:pic>
        <p:sp>
          <p:nvSpPr>
            <p:cNvPr id="71" name="rect"/>
            <p:cNvSpPr/>
            <p:nvPr/>
          </p:nvSpPr>
          <p:spPr>
            <a:xfrm>
              <a:off x="0" y="3108397"/>
              <a:ext cx="1039685" cy="4290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2" name="rect"/>
            <p:cNvSpPr/>
            <p:nvPr/>
          </p:nvSpPr>
          <p:spPr>
            <a:xfrm>
              <a:off x="0" y="3647246"/>
              <a:ext cx="1039685" cy="4290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3" name="rect"/>
            <p:cNvSpPr/>
            <p:nvPr/>
          </p:nvSpPr>
          <p:spPr>
            <a:xfrm>
              <a:off x="0" y="2569562"/>
              <a:ext cx="1039685" cy="4290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74" name="picture 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285704" y="7462149"/>
            <a:ext cx="9144106" cy="5225000"/>
          </a:xfrm>
          <a:prstGeom prst="rect">
            <a:avLst/>
          </a:prstGeom>
        </p:spPr>
      </p:pic>
      <p:sp>
        <p:nvSpPr>
          <p:cNvPr id="75" name="textbox 75"/>
          <p:cNvSpPr/>
          <p:nvPr/>
        </p:nvSpPr>
        <p:spPr>
          <a:xfrm>
            <a:off x="2251147" y="2641858"/>
            <a:ext cx="17792700" cy="16776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7430"/>
              </a:lnSpc>
            </a:pP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</a:t>
            </a:r>
            <a:r>
              <a:rPr sz="5600" b="1" kern="0" spc="-1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5600" b="1" kern="0" spc="-10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Writing</a:t>
            </a:r>
            <a:r>
              <a:rPr sz="5600" b="1" kern="0" spc="-3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5600" b="1" kern="0" spc="33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Umind</a:t>
            </a:r>
            <a:r>
              <a:rPr sz="5600" b="1" kern="0" spc="-24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Advanced</a:t>
            </a:r>
            <a:r>
              <a:rPr sz="5600" b="1" kern="0" spc="-24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r>
              <a:rPr sz="5600" b="1" kern="0" spc="38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endParaRPr lang="en-US" altLang="en-US" sz="5600" dirty="0"/>
          </a:p>
          <a:p>
            <a:pPr algn="l" rtl="0" eaLnBrk="0">
              <a:lnSpc>
                <a:spcPct val="199000"/>
              </a:lnSpc>
            </a:pPr>
            <a:endParaRPr lang="en-US" altLang="en-US" sz="1000" dirty="0"/>
          </a:p>
          <a:p>
            <a:pPr algn="l" rtl="0" eaLnBrk="0">
              <a:lnSpc>
                <a:spcPct val="121000"/>
              </a:lnSpc>
            </a:pPr>
            <a:endParaRPr lang="en-US" altLang="en-US" sz="400" dirty="0"/>
          </a:p>
          <a:p>
            <a:pPr marL="12700" algn="l" rtl="0" eaLnBrk="0">
              <a:lnSpc>
                <a:spcPts val="2605"/>
              </a:lnSpc>
            </a:pP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powered</a:t>
            </a:r>
            <a:r>
              <a:rPr sz="1900" kern="0" spc="6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r>
              <a:rPr sz="1900" kern="0" spc="-6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tools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integrated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900" kern="0" spc="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900" kern="0" spc="7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Umind</a:t>
            </a:r>
            <a:r>
              <a:rPr sz="1900" kern="0" spc="-6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iteboard</a:t>
            </a:r>
            <a:r>
              <a:rPr sz="1900" kern="0" spc="-3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software,</a:t>
            </a:r>
            <a:r>
              <a:rPr sz="1900" kern="0" spc="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offer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unparalleled</a:t>
            </a:r>
            <a:r>
              <a:rPr sz="1900" kern="0" spc="2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</a:t>
            </a:r>
            <a:r>
              <a:rPr sz="1900" kern="0" spc="1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intuitive</a:t>
            </a:r>
            <a:r>
              <a:rPr sz="1900" kern="0" spc="-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functionality.</a:t>
            </a:r>
            <a:endParaRPr lang="en-US" altLang="en-US" sz="1900" dirty="0"/>
          </a:p>
        </p:txBody>
      </p:sp>
      <p:graphicFrame>
        <p:nvGraphicFramePr>
          <p:cNvPr id="76" name="table 76"/>
          <p:cNvGraphicFramePr>
            <a:graphicFrameLocks noGrp="1"/>
          </p:cNvGraphicFramePr>
          <p:nvPr/>
        </p:nvGraphicFramePr>
        <p:xfrm>
          <a:off x="10401768" y="6242811"/>
          <a:ext cx="4321810" cy="624205"/>
        </p:xfrm>
        <a:graphic>
          <a:graphicData uri="http://schemas.openxmlformats.org/drawingml/2006/table">
            <a:tbl>
              <a:tblPr/>
              <a:tblGrid>
                <a:gridCol w="4321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42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1000" dirty="0"/>
                    </a:p>
                    <a:p>
                      <a:pPr marL="13335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>
                          <a:tab pos="1781810" algn="l"/>
                        </a:tabLst>
                      </a:pPr>
                      <a:r>
                        <a:rPr sz="2100" strike="sngStrike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	</a:t>
                      </a:r>
                      <a:r>
                        <a:rPr sz="21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3300" kern="0" spc="200" baseline="-50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Ai</a:t>
                      </a:r>
                      <a:r>
                        <a:rPr sz="21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2100" strike="sngStrike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21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2500" kern="0" spc="2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ABC</a:t>
                      </a:r>
                      <a:endParaRPr lang="en-US" altLang="en-US" sz="2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7" name="picture 7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522653" y="6513469"/>
            <a:ext cx="128638" cy="80137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842079" y="6432821"/>
            <a:ext cx="40716" cy="40702"/>
          </a:xfrm>
          <a:prstGeom prst="rect">
            <a:avLst/>
          </a:prstGeom>
        </p:spPr>
      </p:pic>
      <p:pic>
        <p:nvPicPr>
          <p:cNvPr id="79" name="picture 7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484077" y="6432815"/>
            <a:ext cx="40702" cy="40716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2184074" y="6513469"/>
            <a:ext cx="128638" cy="80137"/>
          </a:xfrm>
          <a:prstGeom prst="rect">
            <a:avLst/>
          </a:prstGeom>
        </p:spPr>
      </p:pic>
      <p:sp>
        <p:nvSpPr>
          <p:cNvPr id="81" name="rect"/>
          <p:cNvSpPr/>
          <p:nvPr/>
        </p:nvSpPr>
        <p:spPr>
          <a:xfrm>
            <a:off x="11293055" y="6726885"/>
            <a:ext cx="494055" cy="213017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0757319" y="6420085"/>
            <a:ext cx="925078" cy="542429"/>
          </a:xfrm>
          <a:prstGeom prst="rect">
            <a:avLst/>
          </a:prstGeom>
        </p:spPr>
      </p:pic>
      <p:pic>
        <p:nvPicPr>
          <p:cNvPr id="83" name="picture 8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2484070" y="6794498"/>
            <a:ext cx="402399" cy="4072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71414F86-5F99-96B3-8AF4-AB13E3348FB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"/>
          <p:cNvSpPr/>
          <p:nvPr/>
        </p:nvSpPr>
        <p:spPr>
          <a:xfrm>
            <a:off x="1794172" y="5102762"/>
            <a:ext cx="20808365" cy="5085473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5" name="rect"/>
          <p:cNvSpPr/>
          <p:nvPr/>
        </p:nvSpPr>
        <p:spPr>
          <a:xfrm>
            <a:off x="6146853" y="3670298"/>
            <a:ext cx="4820602" cy="8299208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86" name="table 86"/>
          <p:cNvGraphicFramePr>
            <a:graphicFrameLocks noGrp="1"/>
          </p:cNvGraphicFramePr>
          <p:nvPr/>
        </p:nvGraphicFramePr>
        <p:xfrm>
          <a:off x="6128850" y="3652296"/>
          <a:ext cx="4856480" cy="8300084"/>
        </p:xfrm>
        <a:graphic>
          <a:graphicData uri="http://schemas.openxmlformats.org/drawingml/2006/table">
            <a:tbl>
              <a:tblPr/>
              <a:tblGrid>
                <a:gridCol w="4856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000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30035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2300" b="1" kern="0" spc="1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From</a:t>
                      </a:r>
                      <a:r>
                        <a:rPr sz="2300" b="1" kern="0" spc="21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300" b="1" kern="0" spc="1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Image to</a:t>
                      </a:r>
                      <a:r>
                        <a:rPr sz="2300" b="1" kern="0" spc="19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300" b="1" kern="0" spc="1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Insight</a:t>
                      </a:r>
                      <a:endParaRPr lang="en-US" altLang="en-US" sz="2300" dirty="0"/>
                    </a:p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0" dirty="0"/>
                    </a:p>
                    <a:p>
                      <a:pPr marL="292735" algn="l" rtl="0" eaLnBrk="0">
                        <a:lnSpc>
                          <a:spcPct val="94000"/>
                        </a:lnSpc>
                        <a:spcBef>
                          <a:spcPts val="700"/>
                        </a:spcBef>
                      </a:pPr>
                      <a:r>
                        <a:rPr sz="2300" b="1" kern="0" spc="6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"</a:t>
                      </a:r>
                      <a:r>
                        <a:rPr sz="2300" b="1" kern="0" spc="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Capture</a:t>
                      </a:r>
                      <a:r>
                        <a:rPr sz="2300" b="1" kern="0" spc="6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2300" b="1" kern="0" spc="11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Convert</a:t>
                      </a:r>
                      <a:r>
                        <a:rPr sz="2300" b="1" kern="0" spc="6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2300" b="1" kern="0" spc="10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Conquer</a:t>
                      </a:r>
                      <a:r>
                        <a:rPr sz="2300" b="1" kern="0" spc="6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."</a:t>
                      </a:r>
                      <a:endParaRPr lang="en-US" altLang="en-US" sz="2300" dirty="0"/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1000" dirty="0"/>
                    </a:p>
                    <a:p>
                      <a:pPr marL="371475" algn="l" rtl="0" eaLnBrk="0">
                        <a:lnSpc>
                          <a:spcPts val="2655"/>
                        </a:lnSpc>
                        <a:spcBef>
                          <a:spcPts val="605"/>
                        </a:spcBef>
                      </a:pPr>
                      <a:r>
                        <a:rPr sz="2000" kern="0" spc="2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"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With</a:t>
                      </a:r>
                      <a:r>
                        <a:rPr sz="2000" kern="0" spc="-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ADV</a:t>
                      </a:r>
                      <a:r>
                        <a:rPr sz="2000" kern="0" spc="2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100,</a:t>
                      </a:r>
                      <a:r>
                        <a:rPr sz="2000" kern="0" spc="7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capturing</a:t>
                      </a:r>
                      <a:r>
                        <a:rPr sz="2000" kern="0" spc="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</a:t>
                      </a:r>
                      <a:r>
                        <a:rPr sz="2000" kern="0" spc="10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image</a:t>
                      </a:r>
                      <a:endParaRPr lang="en-US" altLang="en-US" sz="2000" dirty="0"/>
                    </a:p>
                    <a:p>
                      <a:pPr marL="360045" indent="12700" algn="l" rtl="0" eaLnBrk="0">
                        <a:lnSpc>
                          <a:spcPct val="262000"/>
                        </a:lnSpc>
                        <a:spcBef>
                          <a:spcPts val="65"/>
                        </a:spcBef>
                      </a:pP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is</a:t>
                      </a:r>
                      <a:r>
                        <a:rPr sz="2000" kern="0" spc="-2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just</a:t>
                      </a:r>
                      <a:r>
                        <a:rPr sz="2000" kern="0" spc="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</a:t>
                      </a:r>
                      <a:r>
                        <a:rPr sz="2000" kern="0" spc="1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beginning.</a:t>
                      </a:r>
                      <a:r>
                        <a:rPr sz="2000" kern="0" spc="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Convert</a:t>
                      </a:r>
                      <a:r>
                        <a:rPr sz="2000" kern="0" spc="10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it</a:t>
                      </a:r>
                      <a:r>
                        <a:rPr sz="2000" kern="0" spc="1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into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2000" kern="0" spc="7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text and</a:t>
                      </a:r>
                      <a:r>
                        <a:rPr sz="2000" kern="0" spc="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7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conque</a:t>
                      </a:r>
                      <a:r>
                        <a:rPr sz="2000" kern="0" spc="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</a:t>
                      </a:r>
                      <a:r>
                        <a:rPr sz="2000" kern="0" spc="-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</a:t>
                      </a:r>
                      <a:r>
                        <a:rPr sz="2000" kern="0" spc="1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information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it</a:t>
                      </a:r>
                      <a:r>
                        <a:rPr sz="2000" kern="0" spc="1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holds</a:t>
                      </a:r>
                      <a:r>
                        <a:rPr sz="2000" kern="0" spc="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2000" kern="0" spc="-2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Whether</a:t>
                      </a:r>
                      <a:r>
                        <a:rPr sz="2000" kern="0" spc="10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it</a:t>
                      </a:r>
                      <a:r>
                        <a:rPr sz="2000" kern="0" spc="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'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r>
                        <a:rPr sz="2000" kern="0" spc="7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docum</a:t>
                      </a:r>
                      <a:r>
                        <a:rPr sz="2000" kern="0" spc="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ents,</a:t>
                      </a:r>
                      <a:endParaRPr lang="en-US" altLang="en-US" sz="2000" dirty="0"/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marL="376555" algn="l" rtl="0" eaLnBrk="0">
                        <a:lnSpc>
                          <a:spcPts val="2655"/>
                        </a:lnSpc>
                        <a:spcBef>
                          <a:spcPts val="610"/>
                        </a:spcBef>
                      </a:pP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receipts,or</a:t>
                      </a:r>
                      <a:r>
                        <a:rPr sz="2000" kern="0" spc="1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notes,</a:t>
                      </a:r>
                      <a:r>
                        <a:rPr sz="2000" kern="0" spc="-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ADV100's</a:t>
                      </a:r>
                      <a:r>
                        <a:rPr sz="2000" kern="0" spc="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OCR</a:t>
                      </a:r>
                      <a:endParaRPr lang="en-US" altLang="en-US" sz="2000" dirty="0"/>
                    </a:p>
                    <a:p>
                      <a:pPr marL="361315" indent="-1270" algn="l" rtl="0" eaLnBrk="0">
                        <a:lnSpc>
                          <a:spcPct val="261000"/>
                        </a:lnSpc>
                        <a:spcBef>
                          <a:spcPts val="20"/>
                        </a:spcBef>
                      </a:pP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turns</a:t>
                      </a:r>
                      <a:r>
                        <a:rPr sz="2000" kern="0" spc="10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images</a:t>
                      </a:r>
                      <a:r>
                        <a:rPr sz="2000" kern="0" spc="10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into</a:t>
                      </a:r>
                      <a:r>
                        <a:rPr sz="2000" kern="0" spc="1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insights</a:t>
                      </a:r>
                      <a:r>
                        <a:rPr sz="2000" kern="0" spc="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at</a:t>
                      </a:r>
                      <a:r>
                        <a:rPr sz="2000" kern="0" spc="-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your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2000" kern="0" spc="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fingertips."</a:t>
                      </a:r>
                      <a:endParaRPr lang="en-US" altLang="en-US" sz="2000" dirty="0"/>
                    </a:p>
                  </a:txBody>
                  <a:tcPr marL="0" marR="0" marT="0" marB="0">
                    <a:lnL w="34925" cap="flat" cmpd="sng" algn="ctr">
                      <a:solidFill>
                        <a:srgbClr val="42B2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925" cap="flat" cmpd="sng" algn="ctr">
                      <a:solidFill>
                        <a:srgbClr val="42B2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925" cap="flat" cmpd="sng" algn="ctr">
                      <a:solidFill>
                        <a:srgbClr val="42B2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925" cap="flat" cmpd="sng" algn="ctr">
                      <a:solidFill>
                        <a:srgbClr val="42B2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7" name="textbox 87"/>
          <p:cNvSpPr/>
          <p:nvPr/>
        </p:nvSpPr>
        <p:spPr>
          <a:xfrm>
            <a:off x="1789346" y="1849433"/>
            <a:ext cx="14168755" cy="9696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7430"/>
              </a:lnSpc>
            </a:pPr>
            <a:r>
              <a:rPr sz="5600" b="1" kern="0" spc="-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</a:t>
            </a:r>
            <a:r>
              <a:rPr sz="5600" b="1" kern="0" spc="32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lmages</a:t>
            </a:r>
            <a:r>
              <a:rPr sz="5600" b="1" kern="0" spc="23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5600" b="1" kern="0" spc="-24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Actionable</a:t>
            </a:r>
            <a:r>
              <a:rPr sz="5600" b="1" kern="0" spc="3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Insights</a:t>
            </a:r>
            <a:endParaRPr lang="en-US" altLang="en-US" sz="5600" dirty="0"/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474399" y="5820853"/>
            <a:ext cx="3237279" cy="3100973"/>
          </a:xfrm>
          <a:prstGeom prst="rect">
            <a:avLst/>
          </a:prstGeom>
        </p:spPr>
      </p:pic>
      <p:pic>
        <p:nvPicPr>
          <p:cNvPr id="89" name="picture 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632777" y="5826394"/>
            <a:ext cx="3235081" cy="3098868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492425" y="5820854"/>
            <a:ext cx="3232175" cy="3096086"/>
          </a:xfrm>
          <a:prstGeom prst="rect">
            <a:avLst/>
          </a:prstGeom>
        </p:spPr>
      </p:pic>
      <p:pic>
        <p:nvPicPr>
          <p:cNvPr id="91" name="picture 9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5029522" y="5820854"/>
            <a:ext cx="3232105" cy="3096015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11963302" y="9169129"/>
            <a:ext cx="2280285" cy="400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50"/>
              </a:lnSpc>
            </a:pPr>
            <a:r>
              <a:rPr sz="2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</a:t>
            </a:r>
            <a:r>
              <a:rPr sz="22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recognition</a:t>
            </a:r>
            <a:endParaRPr lang="en-US" altLang="en-US" sz="2200" dirty="0"/>
          </a:p>
        </p:txBody>
      </p:sp>
      <p:sp>
        <p:nvSpPr>
          <p:cNvPr id="93" name="textbox 93"/>
          <p:cNvSpPr/>
          <p:nvPr/>
        </p:nvSpPr>
        <p:spPr>
          <a:xfrm>
            <a:off x="15640953" y="9169129"/>
            <a:ext cx="2023745" cy="400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50"/>
              </a:lnSpc>
            </a:pP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Object</a:t>
            </a:r>
            <a:r>
              <a:rPr sz="22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handling</a:t>
            </a:r>
            <a:endParaRPr lang="en-US" altLang="en-US" sz="2200" dirty="0"/>
          </a:p>
        </p:txBody>
      </p:sp>
      <p:sp>
        <p:nvSpPr>
          <p:cNvPr id="94" name="textbox 94"/>
          <p:cNvSpPr/>
          <p:nvPr/>
        </p:nvSpPr>
        <p:spPr>
          <a:xfrm>
            <a:off x="3069077" y="9169129"/>
            <a:ext cx="1939289" cy="400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2950"/>
              </a:lnSpc>
            </a:pPr>
            <a:r>
              <a:rPr sz="22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Import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pic</a:t>
            </a:r>
            <a:r>
              <a:rPr sz="22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tures</a:t>
            </a:r>
            <a:endParaRPr lang="en-US" altLang="en-US" sz="2200" dirty="0"/>
          </a:p>
        </p:txBody>
      </p:sp>
      <p:sp>
        <p:nvSpPr>
          <p:cNvPr id="95" name="textbox 95"/>
          <p:cNvSpPr/>
          <p:nvPr/>
        </p:nvSpPr>
        <p:spPr>
          <a:xfrm>
            <a:off x="19355051" y="9169129"/>
            <a:ext cx="1804035" cy="400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50"/>
              </a:lnSpc>
            </a:pPr>
            <a:r>
              <a:rPr sz="22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Google</a:t>
            </a:r>
            <a:r>
              <a:rPr sz="2200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searc</a:t>
            </a:r>
            <a:r>
              <a:rPr sz="22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endParaRPr lang="en-US" altLang="en-US" sz="2200" dirty="0"/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709394" y="7581904"/>
            <a:ext cx="476008" cy="47599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4B242029-6AF5-F3DF-9061-3129C81259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4336186"/>
            <a:ext cx="16661113" cy="937981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17632892" y="4460171"/>
            <a:ext cx="5495900" cy="8243865"/>
            <a:chOff x="0" y="0"/>
            <a:chExt cx="5495900" cy="8243865"/>
          </a:xfrm>
        </p:grpSpPr>
        <p:sp>
          <p:nvSpPr>
            <p:cNvPr id="98" name="rect"/>
            <p:cNvSpPr/>
            <p:nvPr/>
          </p:nvSpPr>
          <p:spPr>
            <a:xfrm>
              <a:off x="258055" y="3"/>
              <a:ext cx="4979784" cy="8243861"/>
            </a:xfrm>
            <a:prstGeom prst="rect">
              <a:avLst/>
            </a:prstGeom>
            <a:solidFill>
              <a:srgbClr val="EAEAE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99" name="picture 9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4012535"/>
              <a:ext cx="5495900" cy="3091443"/>
            </a:xfrm>
            <a:prstGeom prst="rect">
              <a:avLst/>
            </a:prstGeom>
          </p:spPr>
        </p:pic>
        <p:pic>
          <p:nvPicPr>
            <p:cNvPr id="100" name="picture 1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258066" y="0"/>
              <a:ext cx="4979772" cy="2872219"/>
            </a:xfrm>
            <a:prstGeom prst="rect">
              <a:avLst/>
            </a:prstGeom>
          </p:spPr>
        </p:pic>
        <p:sp>
          <p:nvSpPr>
            <p:cNvPr id="101" name="textbox 101"/>
            <p:cNvSpPr/>
            <p:nvPr/>
          </p:nvSpPr>
          <p:spPr>
            <a:xfrm>
              <a:off x="1927500" y="3177357"/>
              <a:ext cx="1658620" cy="474154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92000"/>
                </a:lnSpc>
              </a:pPr>
              <a:r>
                <a:rPr sz="1800" kern="0" spc="240" dirty="0">
                  <a:solidFill>
                    <a:srgbClr val="789B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Mathematics</a:t>
              </a:r>
              <a:endParaRPr lang="en-US" altLang="en-US" sz="18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marL="567055" algn="l" rtl="0" eaLnBrk="0">
                <a:lnSpc>
                  <a:spcPct val="89000"/>
                </a:lnSpc>
                <a:spcBef>
                  <a:spcPts val="550"/>
                </a:spcBef>
              </a:pPr>
              <a:r>
                <a:rPr sz="1800" kern="0" spc="200" dirty="0">
                  <a:solidFill>
                    <a:srgbClr val="789B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Arts</a:t>
              </a:r>
              <a:endParaRPr lang="en-US" altLang="en-US" sz="18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600" dirty="0"/>
            </a:p>
            <a:p>
              <a:pPr marL="6223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600" kern="0" spc="90" dirty="0">
                  <a:solidFill>
                    <a:srgbClr val="54545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</a:t>
              </a:r>
              <a:r>
                <a:rPr sz="1600" kern="0" spc="120" dirty="0">
                  <a:solidFill>
                    <a:srgbClr val="54545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kern="0" spc="90" dirty="0">
                  <a:solidFill>
                    <a:srgbClr val="54545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600" kern="0" spc="140" dirty="0">
                  <a:solidFill>
                    <a:srgbClr val="54545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kern="0" spc="90" dirty="0">
                  <a:solidFill>
                    <a:srgbClr val="54545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Design</a:t>
              </a:r>
              <a:endParaRPr lang="en-US" altLang="en-US" sz="1600" dirty="0"/>
            </a:p>
          </p:txBody>
        </p:sp>
        <p:pic>
          <p:nvPicPr>
            <p:cNvPr id="102" name="picture 1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1332476" y="3586045"/>
              <a:ext cx="2841955" cy="213969"/>
            </a:xfrm>
            <a:prstGeom prst="rect">
              <a:avLst/>
            </a:prstGeom>
          </p:spPr>
        </p:pic>
        <p:pic>
          <p:nvPicPr>
            <p:cNvPr id="103" name="picture 10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819580" y="6751355"/>
              <a:ext cx="1856737" cy="260718"/>
            </a:xfrm>
            <a:prstGeom prst="rect">
              <a:avLst/>
            </a:prstGeom>
          </p:spPr>
        </p:pic>
      </p:grpSp>
      <p:sp>
        <p:nvSpPr>
          <p:cNvPr id="104" name="textbox 104"/>
          <p:cNvSpPr/>
          <p:nvPr/>
        </p:nvSpPr>
        <p:spPr>
          <a:xfrm>
            <a:off x="2014814" y="1803052"/>
            <a:ext cx="12868275" cy="1929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30000"/>
              </a:lnSpc>
            </a:pPr>
            <a:endParaRPr lang="en-US" altLang="en-US" sz="100" dirty="0"/>
          </a:p>
          <a:p>
            <a:pPr marL="3310890" indent="-3298190" algn="l" rtl="0" eaLnBrk="0">
              <a:lnSpc>
                <a:spcPct val="112000"/>
              </a:lnSpc>
            </a:pPr>
            <a:r>
              <a:rPr sz="5600" b="1" kern="0" spc="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5600" b="1" kern="0" spc="-1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100:</a:t>
            </a:r>
            <a:r>
              <a:rPr sz="5600" b="1" kern="0" spc="53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600" b="1" kern="0" spc="19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</a:t>
            </a:r>
            <a:r>
              <a:rPr sz="5600" b="1" kern="0" spc="-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5600" b="1" kern="0" spc="16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600" b="1" kern="0" spc="-29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5600" b="1" kern="0" spc="13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 Vision</a:t>
            </a:r>
            <a:r>
              <a:rPr sz="5600" b="1" kern="0" spc="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</a:t>
            </a:r>
            <a:r>
              <a:rPr sz="5600" b="1" kern="0" spc="4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Ideas</a:t>
            </a:r>
            <a:r>
              <a:rPr sz="5600" b="1" kern="0" spc="24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5600" b="1" kern="0" spc="39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Reality</a:t>
            </a:r>
            <a:endParaRPr lang="en-US" altLang="en-US" sz="5600" dirty="0"/>
          </a:p>
        </p:txBody>
      </p:sp>
      <p:pic>
        <p:nvPicPr>
          <p:cNvPr id="105" name="picture 10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09238" y="4423856"/>
            <a:ext cx="4979771" cy="2995485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1674245" y="8680743"/>
            <a:ext cx="4979772" cy="2872219"/>
          </a:xfrm>
          <a:prstGeom prst="rect">
            <a:avLst/>
          </a:prstGeom>
        </p:spPr>
      </p:pic>
      <p:sp>
        <p:nvSpPr>
          <p:cNvPr id="107" name="textbox 107"/>
          <p:cNvSpPr/>
          <p:nvPr/>
        </p:nvSpPr>
        <p:spPr>
          <a:xfrm>
            <a:off x="12397853" y="7637486"/>
            <a:ext cx="3550920" cy="6438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1800" kern="0" spc="1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Engineering</a:t>
            </a:r>
            <a:r>
              <a:rPr sz="1800" kern="0" spc="17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1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800" kern="0" spc="11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1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Technology</a:t>
            </a:r>
            <a:endParaRPr lang="en-US" altLang="en-US" sz="1800" dirty="0"/>
          </a:p>
          <a:p>
            <a:pPr algn="l" rtl="0" eaLnBrk="0">
              <a:lnSpc>
                <a:spcPct val="100000"/>
              </a:lnSpc>
            </a:pPr>
            <a:endParaRPr lang="en-US" altLang="en-US" sz="900" dirty="0"/>
          </a:p>
          <a:p>
            <a:pPr marL="480695" algn="l" rtl="0" eaLnBrk="0">
              <a:lnSpc>
                <a:spcPct val="91000"/>
              </a:lnSpc>
              <a:spcBef>
                <a:spcPts val="5"/>
              </a:spcBef>
            </a:pPr>
            <a:r>
              <a:rPr sz="1600" kern="0" spc="8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Engineering</a:t>
            </a:r>
            <a:r>
              <a:rPr sz="1600" kern="0" spc="9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8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600" kern="0" spc="1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8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Robotics</a:t>
            </a:r>
            <a:endParaRPr lang="en-US" altLang="en-US" sz="1600" dirty="0"/>
          </a:p>
        </p:txBody>
      </p:sp>
      <p:pic>
        <p:nvPicPr>
          <p:cNvPr id="108" name="picture 10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035657" y="12144074"/>
            <a:ext cx="4208259" cy="213969"/>
          </a:xfrm>
          <a:prstGeom prst="rect">
            <a:avLst/>
          </a:prstGeom>
        </p:spPr>
      </p:pic>
      <p:pic>
        <p:nvPicPr>
          <p:cNvPr id="109" name="picture 10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816691" y="8785487"/>
            <a:ext cx="3541775" cy="213969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816696" y="8469308"/>
            <a:ext cx="3127450" cy="216408"/>
          </a:xfrm>
          <a:prstGeom prst="rect">
            <a:avLst/>
          </a:prstGeom>
        </p:spPr>
      </p:pic>
      <p:pic>
        <p:nvPicPr>
          <p:cNvPr id="111" name="picture 1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809793" y="9417846"/>
            <a:ext cx="3093719" cy="213969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809792" y="8153129"/>
            <a:ext cx="2535935" cy="216408"/>
          </a:xfrm>
          <a:prstGeom prst="rect">
            <a:avLst/>
          </a:prstGeom>
        </p:spPr>
      </p:pic>
      <p:pic>
        <p:nvPicPr>
          <p:cNvPr id="113" name="picture 1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821371" y="9734025"/>
            <a:ext cx="2340254" cy="213969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3265709" y="6963766"/>
            <a:ext cx="1796843" cy="250149"/>
          </a:xfrm>
          <a:prstGeom prst="rect">
            <a:avLst/>
          </a:prstGeom>
        </p:spPr>
      </p:pic>
      <p:pic>
        <p:nvPicPr>
          <p:cNvPr id="115" name="picture 1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821375" y="9101667"/>
            <a:ext cx="2039518" cy="216408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6844365" y="7637529"/>
            <a:ext cx="2127250" cy="278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1800" kern="0" spc="1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Natural</a:t>
            </a:r>
            <a:r>
              <a:rPr sz="1800" kern="0" spc="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1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Science</a:t>
            </a:r>
            <a:r>
              <a:rPr sz="1800" kern="0" spc="18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1800" dirty="0"/>
          </a:p>
        </p:txBody>
      </p:sp>
      <p:sp>
        <p:nvSpPr>
          <p:cNvPr id="117" name="textbox 117"/>
          <p:cNvSpPr/>
          <p:nvPr/>
        </p:nvSpPr>
        <p:spPr>
          <a:xfrm>
            <a:off x="13194523" y="11776288"/>
            <a:ext cx="1948179" cy="278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1800" kern="0" spc="17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</a:t>
            </a:r>
            <a:r>
              <a:rPr sz="1800" kern="0" spc="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17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</a:t>
            </a:r>
            <a:r>
              <a:rPr sz="1800" kern="0" spc="16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ences</a:t>
            </a:r>
            <a:endParaRPr lang="en-US" altLang="en-US" sz="18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949D83B-BFFE-B638-30E9-950122D459E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"/>
          <p:cNvSpPr/>
          <p:nvPr/>
        </p:nvSpPr>
        <p:spPr>
          <a:xfrm>
            <a:off x="25400" y="8051800"/>
            <a:ext cx="24358600" cy="5664200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9" name="picture 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7720" y="3810000"/>
            <a:ext cx="12653529" cy="7871175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14162791" y="8658169"/>
            <a:ext cx="8328025" cy="1925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6195" algn="l" rtl="0" eaLnBrk="0">
              <a:lnSpc>
                <a:spcPts val="3270"/>
              </a:lnSpc>
            </a:pP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primary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higher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education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24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latform,covers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2400" dirty="0"/>
          </a:p>
          <a:p>
            <a:pPr algn="l" rtl="0" eaLnBrk="0">
              <a:lnSpc>
                <a:spcPct val="154000"/>
              </a:lnSpc>
            </a:pPr>
            <a:endParaRPr lang="en-US" altLang="en-US" sz="1000" dirty="0"/>
          </a:p>
          <a:p>
            <a:pPr marL="12700" algn="l" rtl="0" eaLnBrk="0">
              <a:lnSpc>
                <a:spcPts val="3270"/>
              </a:lnSpc>
              <a:spcBef>
                <a:spcPts val="725"/>
              </a:spcBef>
            </a:pP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24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400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subjects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4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igniting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riosity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fostering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d-</a:t>
            </a:r>
            <a:endParaRPr lang="en-US" altLang="en-US" sz="2400" dirty="0"/>
          </a:p>
          <a:p>
            <a:pPr algn="l" rtl="0" eaLnBrk="0">
              <a:lnSpc>
                <a:spcPct val="154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600" dirty="0"/>
          </a:p>
          <a:p>
            <a:pPr marL="23495" algn="l" rtl="0" eaLnBrk="0">
              <a:lnSpc>
                <a:spcPts val="3270"/>
              </a:lnSpc>
              <a:spcBef>
                <a:spcPts val="5"/>
              </a:spcBef>
            </a:pP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eep</a:t>
            </a:r>
            <a:r>
              <a:rPr sz="24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understanding.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Customize</a:t>
            </a:r>
            <a:r>
              <a:rPr sz="24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curriculum,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create</a:t>
            </a:r>
            <a:endParaRPr lang="en-US" altLang="en-US" sz="2400" dirty="0"/>
          </a:p>
        </p:txBody>
      </p:sp>
      <p:pic>
        <p:nvPicPr>
          <p:cNvPr id="121" name="picture 1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34564" y="6911675"/>
            <a:ext cx="6810273" cy="3347046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14163102" y="10884585"/>
            <a:ext cx="8220709" cy="19945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2860" algn="l" rtl="0" eaLnBrk="0">
              <a:lnSpc>
                <a:spcPts val="3270"/>
              </a:lnSpc>
            </a:pP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dynamic content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contribute</a:t>
            </a:r>
            <a:r>
              <a:rPr sz="24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learning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revolution</a:t>
            </a:r>
            <a:endParaRPr lang="en-US" altLang="en-US" sz="2400" dirty="0"/>
          </a:p>
          <a:p>
            <a:pPr marL="28575" indent="-15875" algn="l" rtl="0" eaLnBrk="0">
              <a:lnSpc>
                <a:spcPct val="212000"/>
              </a:lnSpc>
              <a:spcBef>
                <a:spcPts val="25"/>
              </a:spcBef>
            </a:pP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transforms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teaching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empowers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learners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ach-</a:t>
            </a:r>
            <a:r>
              <a:rPr sz="2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ieve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."</a:t>
            </a:r>
            <a:endParaRPr lang="en-US" altLang="en-US" sz="2400" dirty="0"/>
          </a:p>
        </p:txBody>
      </p:sp>
      <p:pic>
        <p:nvPicPr>
          <p:cNvPr id="123" name="picture 1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764000" y="2794000"/>
            <a:ext cx="2897720" cy="4184319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1348457" y="1330257"/>
            <a:ext cx="14658975" cy="7785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Empowering</a:t>
            </a:r>
            <a:r>
              <a:rPr sz="5600" b="1" kern="0" spc="3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Education,</a:t>
            </a:r>
            <a:r>
              <a:rPr sz="5600" b="1" kern="0" spc="-24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Amplifying</a:t>
            </a:r>
            <a:r>
              <a:rPr sz="5600" b="1" kern="0" spc="3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Insights</a:t>
            </a:r>
            <a:endParaRPr lang="en-US" altLang="en-US" sz="5600" dirty="0"/>
          </a:p>
        </p:txBody>
      </p:sp>
      <p:sp>
        <p:nvSpPr>
          <p:cNvPr id="125" name="textbox 125"/>
          <p:cNvSpPr/>
          <p:nvPr/>
        </p:nvSpPr>
        <p:spPr>
          <a:xfrm>
            <a:off x="1873074" y="2447920"/>
            <a:ext cx="6746875" cy="440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270"/>
              </a:lnSpc>
            </a:pP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400" kern="0" spc="-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24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gateway</a:t>
            </a:r>
            <a:r>
              <a:rPr sz="2400" kern="0" spc="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4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world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400" kern="0" spc="-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science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math</a:t>
            </a:r>
            <a:endParaRPr lang="en-US" altLang="en-US" sz="2400" dirty="0"/>
          </a:p>
        </p:txBody>
      </p:sp>
      <p:sp>
        <p:nvSpPr>
          <p:cNvPr id="126" name="textbox 126"/>
          <p:cNvSpPr/>
          <p:nvPr/>
        </p:nvSpPr>
        <p:spPr>
          <a:xfrm>
            <a:off x="3740574" y="12004302"/>
            <a:ext cx="6602730" cy="4845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algn="r" rtl="0" eaLnBrk="0">
              <a:lnSpc>
                <a:spcPct val="84000"/>
              </a:lnSpc>
            </a:pPr>
            <a:r>
              <a:rPr sz="36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Courseware</a:t>
            </a:r>
            <a:r>
              <a:rPr sz="3600" b="1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6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</a:t>
            </a:r>
            <a:r>
              <a:rPr sz="36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n-Ucourse</a:t>
            </a:r>
            <a:endParaRPr lang="en-US" altLang="en-US" sz="3600" dirty="0"/>
          </a:p>
        </p:txBody>
      </p:sp>
      <p:sp>
        <p:nvSpPr>
          <p:cNvPr id="127" name="textbox 127"/>
          <p:cNvSpPr/>
          <p:nvPr/>
        </p:nvSpPr>
        <p:spPr>
          <a:xfrm>
            <a:off x="17959523" y="7202989"/>
            <a:ext cx="663575" cy="3670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2400" kern="0" spc="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Quiz</a:t>
            </a:r>
            <a:endParaRPr lang="en-US" altLang="en-US" sz="2400" dirty="0"/>
          </a:p>
        </p:txBody>
      </p:sp>
      <p:pic>
        <p:nvPicPr>
          <p:cNvPr id="128" name="picture 1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120380" y="6848186"/>
            <a:ext cx="158140" cy="21464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13ED3A3D-AF23-224C-EA80-F69C0BA15E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698" y="0"/>
            <a:ext cx="11663553" cy="13716000"/>
          </a:xfrm>
          <a:prstGeom prst="rect">
            <a:avLst/>
          </a:prstGeom>
        </p:spPr>
      </p:pic>
      <p:pic>
        <p:nvPicPr>
          <p:cNvPr id="130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92200" y="3848112"/>
            <a:ext cx="11320907" cy="7042207"/>
          </a:xfrm>
          <a:prstGeom prst="rect">
            <a:avLst/>
          </a:prstGeom>
        </p:spPr>
      </p:pic>
      <p:pic>
        <p:nvPicPr>
          <p:cNvPr id="131" name="picture 1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750800" y="4711700"/>
            <a:ext cx="10299700" cy="5326560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1513557" y="1397821"/>
            <a:ext cx="16715739" cy="1579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5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DMS</a:t>
            </a:r>
            <a:r>
              <a:rPr sz="5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-"</a:t>
            </a:r>
            <a:r>
              <a:rPr sz="5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Simplify</a:t>
            </a:r>
            <a:r>
              <a:rPr sz="5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56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6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Streamline</a:t>
            </a: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5600" b="1" kern="0" spc="-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6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ecure."</a:t>
            </a:r>
            <a:endParaRPr lang="en-US" altLang="en-US" sz="5600" dirty="0"/>
          </a:p>
          <a:p>
            <a:pPr algn="l" rtl="0" eaLnBrk="0">
              <a:lnSpc>
                <a:spcPct val="179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600" dirty="0"/>
          </a:p>
          <a:p>
            <a:pPr algn="r" rtl="0" eaLnBrk="0">
              <a:lnSpc>
                <a:spcPts val="3270"/>
              </a:lnSpc>
              <a:spcBef>
                <a:spcPts val="5"/>
              </a:spcBef>
            </a:pP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</a:t>
            </a:r>
            <a:r>
              <a:rPr sz="2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documents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marten</a:t>
            </a:r>
            <a:r>
              <a:rPr sz="2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24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anagement,</a:t>
            </a:r>
            <a:r>
              <a:rPr sz="2400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enjoy</a:t>
            </a:r>
            <a:r>
              <a:rPr sz="2400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seamless</a:t>
            </a:r>
            <a:r>
              <a:rPr sz="24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experience,</a:t>
            </a:r>
            <a:r>
              <a:rPr sz="2400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2400" kern="0" spc="1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24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unified</a:t>
            </a:r>
            <a:r>
              <a:rPr sz="24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platform."</a:t>
            </a:r>
            <a:endParaRPr lang="en-US" altLang="en-US" sz="24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0051136-BED7-9706-C864-591C2D9F9A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1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73200" y="2074936"/>
            <a:ext cx="21437598" cy="956612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DF2EBFCE-0E80-1C6B-E50A-8F9432A032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1" y="0"/>
            <a:ext cx="13635901" cy="13716000"/>
          </a:xfrm>
          <a:prstGeom prst="rect">
            <a:avLst/>
          </a:prstGeom>
        </p:spPr>
      </p:pic>
      <p:sp>
        <p:nvSpPr>
          <p:cNvPr id="135" name="textbox 135"/>
          <p:cNvSpPr/>
          <p:nvPr/>
        </p:nvSpPr>
        <p:spPr>
          <a:xfrm>
            <a:off x="13818870" y="4432935"/>
            <a:ext cx="9569450" cy="54851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830"/>
              </a:lnSpc>
            </a:pPr>
            <a:r>
              <a:rPr sz="43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Beyond</a:t>
            </a:r>
            <a:r>
              <a:rPr sz="43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300" b="1" kern="0" spc="5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</a:t>
            </a:r>
            <a:r>
              <a:rPr sz="43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e,</a:t>
            </a:r>
            <a:r>
              <a:rPr sz="4300" b="1" kern="0" spc="5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4300" b="1" kern="0" spc="1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300" b="1" kern="0" spc="3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endParaRPr lang="en-US" altLang="en-US" sz="43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marL="154305" algn="l" rtl="0" eaLnBrk="0">
              <a:lnSpc>
                <a:spcPts val="3270"/>
              </a:lnSpc>
              <a:spcBef>
                <a:spcPts val="725"/>
              </a:spcBef>
            </a:pP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400" b="1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Step</a:t>
            </a:r>
            <a:r>
              <a:rPr sz="2400" b="1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beyond</a:t>
            </a:r>
            <a:r>
              <a:rPr sz="2400" b="1" kern="0" spc="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400" b="1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r>
              <a:rPr sz="2400" b="1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b="1" kern="0" spc="1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2400" b="1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400" b="1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r>
              <a:rPr sz="2400" b="1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400" b="1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2400" b="1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service.</a:t>
            </a:r>
            <a:endParaRPr lang="en-US" altLang="en-US" sz="2400" b="1" dirty="0"/>
          </a:p>
          <a:p>
            <a:pPr algn="l" rtl="0" eaLnBrk="0">
              <a:lnSpc>
                <a:spcPct val="121000"/>
              </a:lnSpc>
            </a:pPr>
            <a:endParaRPr lang="en-US" altLang="en-US" sz="1000" b="1" dirty="0"/>
          </a:p>
          <a:p>
            <a:pPr algn="l" rtl="0" eaLnBrk="0">
              <a:lnSpc>
                <a:spcPct val="122000"/>
              </a:lnSpc>
            </a:pPr>
            <a:endParaRPr lang="en-US" altLang="en-US" sz="1000" b="1" dirty="0"/>
          </a:p>
          <a:p>
            <a:pPr algn="l" rtl="0" eaLnBrk="0">
              <a:lnSpc>
                <a:spcPct val="122000"/>
              </a:lnSpc>
            </a:pPr>
            <a:endParaRPr lang="en-US" altLang="en-US" sz="1000" b="1" dirty="0"/>
          </a:p>
          <a:p>
            <a:pPr algn="l" rtl="0" eaLnBrk="0">
              <a:lnSpc>
                <a:spcPct val="122000"/>
              </a:lnSpc>
            </a:pPr>
            <a:endParaRPr lang="en-US" altLang="en-US" sz="1000" b="1" dirty="0"/>
          </a:p>
          <a:p>
            <a:pPr algn="l" rtl="0" eaLnBrk="0">
              <a:lnSpc>
                <a:spcPct val="101000"/>
              </a:lnSpc>
            </a:pPr>
            <a:endParaRPr lang="en-US" altLang="en-US" sz="600" b="1" dirty="0"/>
          </a:p>
          <a:p>
            <a:pPr marL="154305" algn="l" rtl="0" eaLnBrk="0">
              <a:lnSpc>
                <a:spcPts val="3270"/>
              </a:lnSpc>
              <a:spcBef>
                <a:spcPts val="5"/>
              </a:spcBef>
            </a:pP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400" b="1" kern="0" spc="2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</a:t>
            </a: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2400" b="1" kern="0" spc="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functionality</a:t>
            </a:r>
            <a:r>
              <a:rPr sz="2400" b="1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meets</a:t>
            </a:r>
            <a:r>
              <a:rPr sz="2400" b="1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Google</a:t>
            </a: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400" b="1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eDrive,</a:t>
            </a:r>
            <a:r>
              <a:rPr sz="2400" b="1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b="1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</a:p>
          <a:p>
            <a:pPr marL="154305" algn="l" rtl="0" eaLnBrk="0">
              <a:lnSpc>
                <a:spcPts val="3270"/>
              </a:lnSpc>
              <a:spcBef>
                <a:spcPts val="5"/>
              </a:spcBef>
            </a:pPr>
            <a:endParaRPr sz="2400" b="1" kern="0" spc="80" dirty="0">
              <a:solidFill>
                <a:srgbClr val="7A797A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endParaRPr lang="en-US" altLang="en-US" sz="2400" b="1" dirty="0"/>
          </a:p>
          <a:p>
            <a:pPr marL="12700" algn="l" rtl="0" eaLnBrk="0">
              <a:lnSpc>
                <a:spcPts val="3270"/>
              </a:lnSpc>
            </a:pPr>
            <a:r>
              <a:rPr lang="en-US" sz="2400" b="1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</a:t>
            </a:r>
            <a:r>
              <a:rPr sz="2400" b="1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cloud</a:t>
            </a:r>
            <a:r>
              <a:rPr sz="2400" b="1" kern="0" spc="1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2400" b="1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giants.</a:t>
            </a:r>
            <a:endParaRPr lang="en-US" altLang="en-US" sz="2400" b="1" dirty="0"/>
          </a:p>
          <a:p>
            <a:pPr marL="154305" algn="l" rtl="0" eaLnBrk="0">
              <a:lnSpc>
                <a:spcPts val="3270"/>
              </a:lnSpc>
              <a:spcBef>
                <a:spcPts val="5"/>
              </a:spcBef>
            </a:pPr>
            <a:endParaRPr sz="2400" kern="0" spc="80" dirty="0">
              <a:solidFill>
                <a:srgbClr val="7A797A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4305" algn="l" rtl="0" eaLnBrk="0">
              <a:lnSpc>
                <a:spcPts val="3270"/>
              </a:lnSpc>
              <a:spcBef>
                <a:spcPts val="5"/>
              </a:spcBef>
            </a:pPr>
            <a:endParaRPr lang="en-US" altLang="en-US" sz="2400" dirty="0"/>
          </a:p>
        </p:txBody>
      </p:sp>
      <p:sp>
        <p:nvSpPr>
          <p:cNvPr id="136" name="textbox 136"/>
          <p:cNvSpPr/>
          <p:nvPr/>
        </p:nvSpPr>
        <p:spPr>
          <a:xfrm>
            <a:off x="14208664" y="8783814"/>
            <a:ext cx="1858645" cy="440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4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5CB2BCF-22C0-A9F3-11C4-9E38E0103B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"/>
          <p:cNvSpPr/>
          <p:nvPr/>
        </p:nvSpPr>
        <p:spPr>
          <a:xfrm>
            <a:off x="38100" y="0"/>
            <a:ext cx="24345900" cy="13716000"/>
          </a:xfrm>
          <a:prstGeom prst="rect">
            <a:avLst/>
          </a:prstGeom>
          <a:solidFill>
            <a:srgbClr val="3295A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1" y="0"/>
            <a:ext cx="17013262" cy="13716000"/>
          </a:xfrm>
          <a:prstGeom prst="rect">
            <a:avLst/>
          </a:prstGeom>
        </p:spPr>
      </p:pic>
      <p:pic>
        <p:nvPicPr>
          <p:cNvPr id="139" name="picture 1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557000" y="2540001"/>
            <a:ext cx="10931249" cy="8395282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1220339" y="3747276"/>
            <a:ext cx="9564369" cy="7658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830"/>
              </a:lnSpc>
            </a:pP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300" b="1" kern="0" spc="4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4300" b="1" kern="0" spc="2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4300" b="1" kern="0" spc="2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Now</a:t>
            </a:r>
            <a:r>
              <a:rPr sz="43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4300" b="1" kern="0" spc="5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43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very</a:t>
            </a:r>
            <a:r>
              <a:rPr sz="4300" b="1" kern="0" spc="4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Update</a:t>
            </a:r>
            <a:endParaRPr lang="en-US" altLang="en-US" sz="4300" dirty="0"/>
          </a:p>
        </p:txBody>
      </p:sp>
      <p:sp>
        <p:nvSpPr>
          <p:cNvPr id="141" name="textbox 141"/>
          <p:cNvSpPr/>
          <p:nvPr/>
        </p:nvSpPr>
        <p:spPr>
          <a:xfrm>
            <a:off x="1369695" y="5711825"/>
            <a:ext cx="7821295" cy="440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00" dirty="0"/>
          </a:p>
          <a:p>
            <a:pPr marL="12700" algn="l" rtl="0" eaLnBrk="0">
              <a:lnSpc>
                <a:spcPts val="3270"/>
              </a:lnSpc>
            </a:pP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Feel</a:t>
            </a:r>
            <a:r>
              <a:rPr sz="28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8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28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8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now</a:t>
            </a:r>
            <a:r>
              <a:rPr sz="28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8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</a:t>
            </a:r>
            <a:r>
              <a:rPr sz="28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OTA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update.</a:t>
            </a:r>
            <a:endParaRPr lang="en-US" altLang="en-US" sz="2800" kern="0" spc="6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1369695" y="6962140"/>
            <a:ext cx="7256780" cy="440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00" dirty="0"/>
          </a:p>
          <a:p>
            <a:pPr algn="r" rtl="0" eaLnBrk="0">
              <a:lnSpc>
                <a:spcPts val="3270"/>
              </a:lnSpc>
            </a:pPr>
            <a:r>
              <a:rPr sz="28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Immediate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8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impactful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8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8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alwaysimpr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oving.</a:t>
            </a:r>
            <a:endParaRPr lang="en-US" altLang="en-US" sz="2800" kern="0" spc="7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38D49B8-72A5-8C31-B4CF-D3229A387D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879716"/>
            <a:ext cx="24384000" cy="10836283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5020392" y="1072806"/>
            <a:ext cx="14402435" cy="8216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</a:t>
            </a:r>
            <a:r>
              <a:rPr sz="6000" b="1" kern="0" spc="6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Flat</a:t>
            </a:r>
            <a:r>
              <a:rPr sz="6000" b="1" kern="0" spc="6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6000" b="1" kern="0" spc="6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0" b="1" kern="0" spc="8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6000" b="1" kern="0" spc="8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endParaRPr lang="en-US" altLang="en-US" sz="60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25219A8-C9F3-03BF-1C72-B1B9782948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3609063"/>
            <a:ext cx="24384000" cy="10106936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5020392" y="1072806"/>
            <a:ext cx="14402435" cy="8216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</a:t>
            </a:r>
            <a:r>
              <a:rPr sz="6000" b="1" kern="0" spc="6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Flat</a:t>
            </a:r>
            <a:r>
              <a:rPr sz="6000" b="1" kern="0" spc="6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6000" b="1" kern="0" spc="6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0" b="1" kern="0" spc="8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6000" b="1" kern="0" spc="8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endParaRPr lang="en-US" altLang="en-US" sz="60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DBD753E-9CB0-56D7-4AE6-1CFB54ED5E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D96C9AA-1EFC-DF93-6B47-EF95EDE9D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FE0DD573-8DDE-18E9-97F6-08DCFB249018}"/>
              </a:ext>
            </a:extLst>
          </p:cNvPr>
          <p:cNvSpPr/>
          <p:nvPr/>
        </p:nvSpPr>
        <p:spPr>
          <a:xfrm>
            <a:off x="7769821" y="5723904"/>
            <a:ext cx="788971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7200" b="1" cap="none" spc="50" dirty="0">
                <a:ln w="0"/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감사합니다</a:t>
            </a:r>
            <a:endParaRPr lang="en-US" altLang="ko-KR" sz="7200" b="1" cap="none" spc="50" dirty="0">
              <a:ln w="0"/>
              <a:solidFill>
                <a:schemeClr val="bg1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A18876D-2740-3B5A-77F6-3B642C05F48B}"/>
              </a:ext>
            </a:extLst>
          </p:cNvPr>
          <p:cNvSpPr/>
          <p:nvPr/>
        </p:nvSpPr>
        <p:spPr>
          <a:xfrm>
            <a:off x="7651385" y="10390019"/>
            <a:ext cx="424205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㈜넥소</a:t>
            </a:r>
            <a:endParaRPr lang="en-US" altLang="ko-K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4C20DD-9271-57F7-0832-4828652F9D18}"/>
              </a:ext>
            </a:extLst>
          </p:cNvPr>
          <p:cNvSpPr txBox="1"/>
          <p:nvPr/>
        </p:nvSpPr>
        <p:spPr>
          <a:xfrm>
            <a:off x="8921798" y="11125594"/>
            <a:ext cx="89226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인천시 </a:t>
            </a:r>
            <a:r>
              <a:rPr lang="ko-KR" altLang="en-US" sz="2400">
                <a:solidFill>
                  <a:schemeClr val="tx1">
                    <a:lumMod val="65000"/>
                    <a:lumOff val="35000"/>
                  </a:schemeClr>
                </a:solidFill>
              </a:rPr>
              <a:t>서구 보듬로</a:t>
            </a:r>
            <a:r>
              <a:rPr lang="en-US" altLang="ko-KR" sz="2400">
                <a:solidFill>
                  <a:schemeClr val="tx1">
                    <a:lumMod val="65000"/>
                    <a:lumOff val="35000"/>
                  </a:schemeClr>
                </a:solidFill>
              </a:rPr>
              <a:t>158 </a:t>
            </a:r>
            <a:r>
              <a:rPr lang="ko-KR" altLang="en-US" sz="2400">
                <a:solidFill>
                  <a:schemeClr val="tx1">
                    <a:lumMod val="65000"/>
                    <a:lumOff val="35000"/>
                  </a:schemeClr>
                </a:solidFill>
              </a:rPr>
              <a:t>검단지식산업센터 블루텍 </a:t>
            </a:r>
            <a:r>
              <a:rPr lang="en-US" altLang="ko-KR" sz="2400">
                <a:solidFill>
                  <a:schemeClr val="tx1">
                    <a:lumMod val="65000"/>
                    <a:lumOff val="35000"/>
                  </a:schemeClr>
                </a:solidFill>
              </a:rPr>
              <a:t>527</a:t>
            </a:r>
            <a:r>
              <a:rPr lang="ko-KR" altLang="en-US" sz="2400">
                <a:solidFill>
                  <a:schemeClr val="tx1">
                    <a:lumMod val="65000"/>
                    <a:lumOff val="35000"/>
                  </a:schemeClr>
                </a:solidFill>
              </a:rPr>
              <a:t>호</a:t>
            </a:r>
            <a:r>
              <a:rPr lang="en-US" altLang="ko-KR" sz="240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2400">
                <a:solidFill>
                  <a:schemeClr val="tx1">
                    <a:lumMod val="65000"/>
                    <a:lumOff val="35000"/>
                  </a:schemeClr>
                </a:solidFill>
              </a:rPr>
              <a:t>제조동</a:t>
            </a:r>
            <a:r>
              <a:rPr lang="en-US" altLang="ko-KR" sz="240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r>
              <a:rPr lang="en-US" altLang="ko-KR" sz="2400">
                <a:solidFill>
                  <a:schemeClr val="tx1">
                    <a:lumMod val="65000"/>
                    <a:lumOff val="35000"/>
                  </a:schemeClr>
                </a:solidFill>
              </a:rPr>
              <a:t>Tel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032)569-5771 H.P: 010-9981-5174</a:t>
            </a:r>
          </a:p>
          <a:p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E-mail: nexokorea@gmail.com</a:t>
            </a:r>
          </a:p>
          <a:p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Homepage: www.nexokorea.com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80A79AD-F136-CBE1-FCE7-C32C032C8A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017" y="11064039"/>
            <a:ext cx="3871195" cy="156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983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Q5OGQwNzU2MWVlNzc3ODBhYWZlNjVkYjQ1NGFjZjk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782</Words>
  <Application>Microsoft Office PowerPoint</Application>
  <PresentationFormat>사용자 지정</PresentationFormat>
  <Paragraphs>267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2" baseType="lpstr">
      <vt:lpstr>Microsoft YaHei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V100彩页</dc:title>
  <dc:creator>kyung Duk Ko</dc:creator>
  <cp:lastModifiedBy>넥소 주식회사</cp:lastModifiedBy>
  <cp:revision>5</cp:revision>
  <dcterms:created xsi:type="dcterms:W3CDTF">2024-09-26T02:21:48Z</dcterms:created>
  <dcterms:modified xsi:type="dcterms:W3CDTF">2024-09-30T04:40:52Z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wqlLaW5nc29mdCBQREYgdG8gV1BTIDkwQg</vt:lpwstr>
  </property>
  <property fmtid="{D5CDD505-2E9C-101B-9397-08002B2CF9AE}" pid="3" name="Created">
    <vt:filetime>2024-09-25T20:55:23Z</vt:filetime>
  </property>
  <property fmtid="{D5CDD505-2E9C-101B-9397-08002B2CF9AE}" pid="4" name="ICV">
    <vt:lpwstr>D51563FE7E8E48CEA7950180FE18E6A8_12</vt:lpwstr>
  </property>
  <property fmtid="{D5CDD505-2E9C-101B-9397-08002B2CF9AE}" pid="5" name="KSOProductBuildVer">
    <vt:lpwstr>2052-12.1.0.18276</vt:lpwstr>
  </property>
</Properties>
</file>