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4" r:id="rId4"/>
    <p:sldId id="262" r:id="rId5"/>
    <p:sldId id="260" r:id="rId6"/>
    <p:sldId id="266" r:id="rId7"/>
    <p:sldId id="267" r:id="rId8"/>
  </p:sldIdLst>
  <p:sldSz cx="6858000" cy="9906000" type="A4"/>
  <p:notesSz cx="6858000" cy="9144000"/>
  <p:embeddedFontLst>
    <p:embeddedFont>
      <p:font typeface="Asgalt" panose="02000503000000000000" pitchFamily="2" charset="0"/>
      <p:regular r:id="rId9"/>
    </p:embeddedFont>
    <p:embeddedFont>
      <p:font typeface="나눔스퀘어 Light" panose="020B0600000101010101" pitchFamily="50" charset="-127"/>
      <p:regular r:id="rId10"/>
    </p:embeddedFont>
    <p:embeddedFont>
      <p:font typeface="Rix미니버스D R" panose="02000503000000000000" pitchFamily="2" charset="-127"/>
      <p:regular r:id="rId11"/>
    </p:embeddedFont>
    <p:embeddedFont>
      <p:font typeface="맑은 고딕" panose="020B0503020000020004" pitchFamily="50" charset="-127"/>
      <p:regular r:id="rId12"/>
      <p:bold r:id="rId13"/>
    </p:embeddedFont>
  </p:embeddedFontLst>
  <p:defaultTextStyle>
    <a:defPPr>
      <a:defRPr lang="ko-KR"/>
    </a:defPPr>
    <a:lvl1pPr marL="0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2610"/>
    <a:srgbClr val="586D2D"/>
    <a:srgbClr val="465723"/>
    <a:srgbClr val="262F13"/>
    <a:srgbClr val="5A702E"/>
    <a:srgbClr val="264C00"/>
    <a:srgbClr val="B8FF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>
        <p:scale>
          <a:sx n="125" d="100"/>
          <a:sy n="125" d="100"/>
        </p:scale>
        <p:origin x="-468" y="66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1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D4D0-910B-4033-AD7A-99BCDB9AB412}" type="datetimeFigureOut">
              <a:rPr lang="ko-KR" altLang="en-US" smtClean="0"/>
              <a:t>2016-11-22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5ADE-0B69-46E5-A09A-D1988FB79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44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D4D0-910B-4033-AD7A-99BCDB9AB412}" type="datetimeFigureOut">
              <a:rPr lang="ko-KR" altLang="en-US" smtClean="0"/>
              <a:t>2016-11-22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5ADE-0B69-46E5-A09A-D1988FB79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894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D4D0-910B-4033-AD7A-99BCDB9AB412}" type="datetimeFigureOut">
              <a:rPr lang="ko-KR" altLang="en-US" smtClean="0"/>
              <a:t>2016-11-22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5ADE-0B69-46E5-A09A-D1988FB79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650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92881" y="3081867"/>
            <a:ext cx="1678781" cy="8715905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985963" y="3081867"/>
            <a:ext cx="1678781" cy="8715905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D4D0-910B-4033-AD7A-99BCDB9AB412}" type="datetimeFigureOut">
              <a:rPr lang="ko-KR" altLang="en-US" smtClean="0"/>
              <a:t>2016-11-22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5ADE-0B69-46E5-A09A-D1988FB79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246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D4D0-910B-4033-AD7A-99BCDB9AB412}" type="datetimeFigureOut">
              <a:rPr lang="ko-KR" altLang="en-US" smtClean="0"/>
              <a:t>2016-11-22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5ADE-0B69-46E5-A09A-D1988FB79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995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D4D0-910B-4033-AD7A-99BCDB9AB412}" type="datetimeFigureOut">
              <a:rPr lang="ko-KR" altLang="en-US" smtClean="0"/>
              <a:t>2016-11-22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5ADE-0B69-46E5-A09A-D1988FB79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706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D4D0-910B-4033-AD7A-99BCDB9AB412}" type="datetimeFigureOut">
              <a:rPr lang="ko-KR" altLang="en-US" smtClean="0"/>
              <a:t>2016-11-22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5ADE-0B69-46E5-A09A-D1988FB79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8421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6"/>
            <a:ext cx="2256235" cy="1678517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9" y="394406"/>
            <a:ext cx="3833812" cy="8454497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D4D0-910B-4033-AD7A-99BCDB9AB412}" type="datetimeFigureOut">
              <a:rPr lang="ko-KR" altLang="en-US" smtClean="0"/>
              <a:t>2016-11-22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5ADE-0B69-46E5-A09A-D1988FB79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38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D4D0-910B-4033-AD7A-99BCDB9AB412}" type="datetimeFigureOut">
              <a:rPr lang="ko-KR" altLang="en-US" smtClean="0"/>
              <a:t>2016-11-22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5ADE-0B69-46E5-A09A-D1988FB79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000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D4D0-910B-4033-AD7A-99BCDB9AB412}" type="datetimeFigureOut">
              <a:rPr lang="ko-KR" altLang="en-US" smtClean="0"/>
              <a:t>2016-11-22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5ADE-0B69-46E5-A09A-D1988FB79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661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796779" y="529697"/>
            <a:ext cx="867965" cy="112680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92882" y="529697"/>
            <a:ext cx="2489597" cy="112680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D4D0-910B-4033-AD7A-99BCDB9AB412}" type="datetimeFigureOut">
              <a:rPr lang="ko-KR" altLang="en-US" smtClean="0"/>
              <a:t>2016-11-22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5ADE-0B69-46E5-A09A-D1988FB79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686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107287" tIns="53643" rIns="107287" bIns="5364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107287" tIns="53643" rIns="107287" bIns="5364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FD4D0-910B-4033-AD7A-99BCDB9AB412}" type="datetimeFigureOut">
              <a:rPr lang="ko-KR" altLang="en-US" smtClean="0"/>
              <a:t>2016-11-22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9181396"/>
            <a:ext cx="2171700" cy="527402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35ADE-0B69-46E5-A09A-D1988FB79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40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72866" rtl="0" eaLnBrk="1" latinLnBrk="1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2325" indent="-402325" algn="l" defTabSz="1072866" rtl="0" eaLnBrk="1" latinLnBrk="1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703" indent="-335270" algn="l" defTabSz="1072866" rtl="0" eaLnBrk="1" latinLnBrk="1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41082" indent="-268216" algn="l" defTabSz="1072866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7515" indent="-268216" algn="l" defTabSz="1072866" rtl="0" eaLnBrk="1" latinLnBrk="1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947" indent="-268216" algn="l" defTabSz="1072866" rtl="0" eaLnBrk="1" latinLnBrk="1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107286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107286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107286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107286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017796" y="3614172"/>
            <a:ext cx="482241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1. UI </a:t>
            </a:r>
            <a:r>
              <a:rPr lang="ko-KR" altLang="en-US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소개</a:t>
            </a:r>
            <a:endParaRPr lang="en-US" altLang="ko-KR" sz="2400" dirty="0" smtClean="0">
              <a:ln>
                <a:solidFill>
                  <a:schemeClr val="accent3">
                    <a:lumMod val="20000"/>
                    <a:lumOff val="80000"/>
                    <a:alpha val="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/>
            <a:r>
              <a:rPr lang="en-US" altLang="ko-KR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2. NOTE 3 </a:t>
            </a:r>
            <a:r>
              <a:rPr lang="ko-KR" altLang="en-US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메뉴</a:t>
            </a:r>
            <a:endParaRPr lang="en-US" altLang="ko-KR" sz="2400" dirty="0" smtClean="0">
              <a:ln>
                <a:solidFill>
                  <a:schemeClr val="accent3">
                    <a:lumMod val="20000"/>
                    <a:lumOff val="80000"/>
                    <a:alpha val="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/>
            <a:r>
              <a:rPr lang="en-US" altLang="ko-KR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3. Windows </a:t>
            </a:r>
            <a:r>
              <a:rPr lang="ko-KR" altLang="en-US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바탕화면에서의 </a:t>
            </a:r>
            <a:r>
              <a:rPr lang="en-US" altLang="ko-KR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NOTE3</a:t>
            </a:r>
          </a:p>
          <a:p>
            <a:pPr algn="ctr"/>
            <a:r>
              <a:rPr lang="en-US" altLang="ko-KR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4. NOTE3 </a:t>
            </a:r>
            <a:r>
              <a:rPr lang="ko-KR" altLang="en-US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도구상자 설명</a:t>
            </a:r>
            <a:endParaRPr lang="en-US" altLang="ko-KR" sz="2400" dirty="0" smtClean="0">
              <a:ln>
                <a:solidFill>
                  <a:schemeClr val="accent3">
                    <a:lumMod val="20000"/>
                    <a:lumOff val="80000"/>
                    <a:alpha val="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/>
            <a:r>
              <a:rPr lang="en-US" altLang="ko-KR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5. </a:t>
            </a:r>
            <a:r>
              <a:rPr lang="ko-KR" altLang="en-US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펜 메뉴</a:t>
            </a:r>
            <a:endParaRPr lang="en-US" altLang="ko-KR" sz="2400" dirty="0" smtClean="0">
              <a:ln>
                <a:solidFill>
                  <a:schemeClr val="accent3">
                    <a:lumMod val="20000"/>
                    <a:lumOff val="80000"/>
                    <a:alpha val="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/>
            <a:r>
              <a:rPr lang="en-US" altLang="ko-KR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6. </a:t>
            </a:r>
            <a:r>
              <a:rPr lang="ko-KR" altLang="en-US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지우개 메뉴</a:t>
            </a:r>
            <a:endParaRPr lang="en-US" altLang="ko-KR" sz="2400" dirty="0" smtClean="0">
              <a:ln>
                <a:solidFill>
                  <a:schemeClr val="accent3">
                    <a:lumMod val="20000"/>
                    <a:lumOff val="80000"/>
                    <a:alpha val="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/>
            <a:r>
              <a:rPr lang="en-US" altLang="ko-KR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7. </a:t>
            </a:r>
            <a:r>
              <a:rPr lang="ko-KR" altLang="en-US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기타 </a:t>
            </a:r>
            <a:r>
              <a:rPr lang="en-US" altLang="ko-KR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UI</a:t>
            </a:r>
          </a:p>
          <a:p>
            <a:pPr algn="ctr"/>
            <a:r>
              <a:rPr lang="en-US" altLang="ko-KR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8. PPT </a:t>
            </a:r>
            <a:r>
              <a:rPr lang="ko-KR" altLang="en-US" sz="2400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이용하기</a:t>
            </a:r>
            <a:endParaRPr lang="en-US" altLang="ko-KR" sz="2400" dirty="0" smtClean="0">
              <a:ln>
                <a:solidFill>
                  <a:schemeClr val="accent3">
                    <a:lumMod val="20000"/>
                    <a:lumOff val="80000"/>
                    <a:alpha val="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13321" y="2144688"/>
            <a:ext cx="5231359" cy="1296144"/>
            <a:chOff x="869377" y="1280592"/>
            <a:chExt cx="5231359" cy="1296144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377" y="1280592"/>
              <a:ext cx="1296144" cy="1296144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2060848" y="1513166"/>
              <a:ext cx="403988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4800" dirty="0" smtClean="0">
                  <a:ln>
                    <a:solidFill>
                      <a:schemeClr val="accent3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Rix미니버스D R" panose="02000503000000000000" pitchFamily="2" charset="-127"/>
                  <a:ea typeface="Rix미니버스D R" panose="02000503000000000000" pitchFamily="2" charset="-127"/>
                </a:rPr>
                <a:t>NOTE3 </a:t>
              </a:r>
              <a:r>
                <a:rPr lang="ko-KR" altLang="en-US" sz="4800" dirty="0" smtClean="0">
                  <a:ln>
                    <a:solidFill>
                      <a:schemeClr val="accent3">
                        <a:lumMod val="20000"/>
                        <a:lumOff val="80000"/>
                        <a:alpha val="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latin typeface="Rix미니버스D R" panose="02000503000000000000" pitchFamily="2" charset="-127"/>
                  <a:ea typeface="Rix미니버스D R" panose="02000503000000000000" pitchFamily="2" charset="-127"/>
                </a:rPr>
                <a:t>주요 기능</a:t>
              </a:r>
              <a:endParaRPr lang="ko-KR" altLang="en-US" sz="4800" dirty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Rix미니버스D R" panose="02000503000000000000" pitchFamily="2" charset="-127"/>
                <a:ea typeface="Rix미니버스D R" panose="02000503000000000000" pitchFamily="2" charset="-127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083920" y="9265205"/>
            <a:ext cx="2690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accent3">
                      <a:lumMod val="20000"/>
                      <a:lumOff val="8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Asgalt" panose="02000503000000000000" pitchFamily="2" charset="0"/>
              </a:rPr>
              <a:t>CVT ELECTRONICS KOREA</a:t>
            </a:r>
            <a:endParaRPr lang="ko-KR" altLang="en-US" sz="2800" b="1" dirty="0">
              <a:ln>
                <a:solidFill>
                  <a:schemeClr val="accent3">
                    <a:lumMod val="20000"/>
                    <a:lumOff val="80000"/>
                    <a:alpha val="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Asgalt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11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16632" y="109300"/>
            <a:ext cx="2848259" cy="655848"/>
            <a:chOff x="332656" y="214661"/>
            <a:chExt cx="2848259" cy="655848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61" b="98047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56" y="214661"/>
              <a:ext cx="655848" cy="65584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48417" y="272480"/>
              <a:ext cx="23324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1. NOTE3 UI</a:t>
              </a:r>
              <a:endPara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178224" y="5386203"/>
            <a:ext cx="436529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①</a:t>
            </a:r>
            <a:r>
              <a:rPr lang="ko-KR" altLang="en-US" sz="1800" dirty="0" smtClean="0"/>
              <a:t>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메뉴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: </a:t>
            </a:r>
            <a:r>
              <a:rPr lang="ko-KR" altLang="en-US" sz="18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불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러오기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내보내기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설정 등</a:t>
            </a:r>
            <a:endParaRPr lang="en-US" altLang="ko-KR" sz="18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②</a:t>
            </a:r>
            <a:r>
              <a:rPr lang="ko-KR" altLang="en-US" sz="1800" dirty="0" smtClean="0"/>
              <a:t> 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Windows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바탕화면 보기</a:t>
            </a:r>
            <a:endParaRPr lang="en-US" altLang="ko-KR" sz="18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③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도구 상자</a:t>
            </a:r>
            <a:endParaRPr lang="en-US" altLang="ko-KR" sz="18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④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리소스</a:t>
            </a:r>
            <a:endParaRPr lang="en-US" altLang="ko-KR" sz="18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⑤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인터넷 검색</a:t>
            </a:r>
            <a:endParaRPr lang="en-US" altLang="ko-KR" sz="18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⑥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마우스 모드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: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개체 선택</a:t>
            </a:r>
            <a:endParaRPr lang="en-US" altLang="ko-KR" sz="18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⑦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펜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: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펜 종류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색상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두께 조절</a:t>
            </a:r>
            <a:endParaRPr lang="en-US" altLang="ko-KR" sz="18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⑧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지우개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: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점 지우개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개체 지우개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전체 삭제</a:t>
            </a: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⑨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도형 그리기</a:t>
            </a:r>
            <a:endParaRPr lang="en-US" altLang="ko-KR" sz="18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⑩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화면 이동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(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무한 판서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⑪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텍스트 입력</a:t>
            </a:r>
            <a:endParaRPr lang="en-US" altLang="ko-KR" sz="18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⑫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앞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뒤로 되돌리기</a:t>
            </a:r>
            <a:endParaRPr lang="en-US" altLang="ko-KR" sz="18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⑬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페이지 추가</a:t>
            </a:r>
            <a:endParaRPr lang="en-US" altLang="ko-KR" sz="18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⑭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페이지 이동</a:t>
            </a:r>
            <a:endParaRPr lang="en-US" altLang="ko-KR" sz="18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⑮</a:t>
            </a:r>
            <a:r>
              <a: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</a:t>
            </a:r>
            <a:r>
              <a:rPr lang="ko-KR" altLang="en-US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페이지 슬라이드로 보기</a:t>
            </a:r>
            <a:endParaRPr lang="ko-KR" altLang="en-US" sz="18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0" y="1118617"/>
            <a:ext cx="6858000" cy="3834383"/>
            <a:chOff x="-1395536" y="1118617"/>
            <a:chExt cx="6858000" cy="3834383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389"/>
            <a:stretch/>
          </p:blipFill>
          <p:spPr>
            <a:xfrm>
              <a:off x="-1395536" y="1118617"/>
              <a:ext cx="6858000" cy="1140490"/>
            </a:xfrm>
            <a:prstGeom prst="rect">
              <a:avLst/>
            </a:prstGeom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237" b="1"/>
            <a:stretch/>
          </p:blipFill>
          <p:spPr>
            <a:xfrm>
              <a:off x="-1395536" y="1429709"/>
              <a:ext cx="6858000" cy="3523291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82012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①</a:t>
            </a:r>
            <a:endParaRPr lang="ko-KR" altLang="en-US" sz="1800" dirty="0"/>
          </a:p>
        </p:txBody>
      </p:sp>
      <p:sp>
        <p:nvSpPr>
          <p:cNvPr id="31" name="TextBox 30"/>
          <p:cNvSpPr txBox="1"/>
          <p:nvPr/>
        </p:nvSpPr>
        <p:spPr>
          <a:xfrm>
            <a:off x="354236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②</a:t>
            </a:r>
            <a:endParaRPr lang="ko-KR" altLang="en-US" sz="1800" dirty="0"/>
          </a:p>
        </p:txBody>
      </p:sp>
      <p:sp>
        <p:nvSpPr>
          <p:cNvPr id="32" name="TextBox 31"/>
          <p:cNvSpPr txBox="1"/>
          <p:nvPr/>
        </p:nvSpPr>
        <p:spPr>
          <a:xfrm>
            <a:off x="613249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③</a:t>
            </a:r>
            <a:endParaRPr lang="ko-KR" altLang="en-US" sz="1800" dirty="0"/>
          </a:p>
        </p:txBody>
      </p:sp>
      <p:sp>
        <p:nvSpPr>
          <p:cNvPr id="33" name="TextBox 32"/>
          <p:cNvSpPr txBox="1"/>
          <p:nvPr/>
        </p:nvSpPr>
        <p:spPr>
          <a:xfrm>
            <a:off x="1143200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⑤</a:t>
            </a:r>
            <a:endParaRPr lang="ko-KR" altLang="en-US" sz="1800" dirty="0"/>
          </a:p>
        </p:txBody>
      </p:sp>
      <p:sp>
        <p:nvSpPr>
          <p:cNvPr id="34" name="TextBox 33"/>
          <p:cNvSpPr txBox="1"/>
          <p:nvPr/>
        </p:nvSpPr>
        <p:spPr>
          <a:xfrm>
            <a:off x="874100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④</a:t>
            </a:r>
            <a:endParaRPr lang="ko-KR" altLang="en-US" sz="1800" dirty="0"/>
          </a:p>
        </p:txBody>
      </p:sp>
      <p:sp>
        <p:nvSpPr>
          <p:cNvPr id="35" name="TextBox 34"/>
          <p:cNvSpPr txBox="1"/>
          <p:nvPr/>
        </p:nvSpPr>
        <p:spPr>
          <a:xfrm>
            <a:off x="2530284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⑥</a:t>
            </a:r>
            <a:endParaRPr lang="ko-KR" altLang="en-US" sz="1800" dirty="0"/>
          </a:p>
        </p:txBody>
      </p:sp>
      <p:sp>
        <p:nvSpPr>
          <p:cNvPr id="36" name="TextBox 35"/>
          <p:cNvSpPr txBox="1"/>
          <p:nvPr/>
        </p:nvSpPr>
        <p:spPr>
          <a:xfrm>
            <a:off x="2780928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⑦</a:t>
            </a:r>
            <a:endParaRPr lang="ko-KR" altLang="en-US" sz="1800" dirty="0"/>
          </a:p>
        </p:txBody>
      </p:sp>
      <p:sp>
        <p:nvSpPr>
          <p:cNvPr id="39" name="TextBox 38"/>
          <p:cNvSpPr txBox="1"/>
          <p:nvPr/>
        </p:nvSpPr>
        <p:spPr>
          <a:xfrm>
            <a:off x="3322372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⑨</a:t>
            </a:r>
            <a:endParaRPr lang="ko-KR" altLang="en-US" sz="1800" dirty="0"/>
          </a:p>
        </p:txBody>
      </p:sp>
      <p:sp>
        <p:nvSpPr>
          <p:cNvPr id="41" name="TextBox 40"/>
          <p:cNvSpPr txBox="1"/>
          <p:nvPr/>
        </p:nvSpPr>
        <p:spPr>
          <a:xfrm>
            <a:off x="3068960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⑧</a:t>
            </a:r>
            <a:endParaRPr lang="ko-KR" altLang="en-US" sz="1800" dirty="0"/>
          </a:p>
        </p:txBody>
      </p:sp>
      <p:sp>
        <p:nvSpPr>
          <p:cNvPr id="42" name="TextBox 41"/>
          <p:cNvSpPr txBox="1"/>
          <p:nvPr/>
        </p:nvSpPr>
        <p:spPr>
          <a:xfrm>
            <a:off x="3610404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⑩</a:t>
            </a:r>
            <a:endParaRPr lang="ko-KR" altLang="en-US" sz="1800" dirty="0"/>
          </a:p>
        </p:txBody>
      </p:sp>
      <p:sp>
        <p:nvSpPr>
          <p:cNvPr id="43" name="TextBox 42"/>
          <p:cNvSpPr txBox="1"/>
          <p:nvPr/>
        </p:nvSpPr>
        <p:spPr>
          <a:xfrm>
            <a:off x="3861048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⑪</a:t>
            </a:r>
            <a:endParaRPr lang="ko-KR" altLang="en-US" sz="1800" dirty="0"/>
          </a:p>
        </p:txBody>
      </p:sp>
      <p:sp>
        <p:nvSpPr>
          <p:cNvPr id="45" name="TextBox 44"/>
          <p:cNvSpPr txBox="1"/>
          <p:nvPr/>
        </p:nvSpPr>
        <p:spPr>
          <a:xfrm>
            <a:off x="4297258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⑫</a:t>
            </a:r>
            <a:endParaRPr lang="ko-KR" altLang="en-US" sz="1800" dirty="0"/>
          </a:p>
        </p:txBody>
      </p:sp>
      <p:sp>
        <p:nvSpPr>
          <p:cNvPr id="46" name="TextBox 45"/>
          <p:cNvSpPr txBox="1"/>
          <p:nvPr/>
        </p:nvSpPr>
        <p:spPr>
          <a:xfrm>
            <a:off x="6058676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⑬</a:t>
            </a:r>
            <a:endParaRPr lang="ko-KR" altLang="en-US" sz="1800" dirty="0"/>
          </a:p>
        </p:txBody>
      </p:sp>
      <p:sp>
        <p:nvSpPr>
          <p:cNvPr id="47" name="TextBox 46"/>
          <p:cNvSpPr txBox="1"/>
          <p:nvPr/>
        </p:nvSpPr>
        <p:spPr>
          <a:xfrm>
            <a:off x="6540950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⑮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09320" y="4880992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⑭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03045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1616"/>
            <a:ext cx="6858000" cy="3834384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116632" y="109300"/>
            <a:ext cx="3335572" cy="655848"/>
            <a:chOff x="332656" y="214661"/>
            <a:chExt cx="3335572" cy="65584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61" b="98047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56" y="214661"/>
              <a:ext cx="655848" cy="655848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48417" y="272480"/>
              <a:ext cx="28198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2</a:t>
              </a:r>
              <a:r>
                <a:rPr lang="en-US" altLang="ko-KR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. NOTE3 </a:t>
              </a:r>
              <a:r>
                <a:rPr lang="ko-KR" altLang="en-US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메뉴</a:t>
              </a:r>
              <a:endPara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74600"/>
            <a:ext cx="6858000" cy="3834384"/>
          </a:xfrm>
          <a:prstGeom prst="rect">
            <a:avLst/>
          </a:prstGeom>
        </p:spPr>
      </p:pic>
      <p:cxnSp>
        <p:nvCxnSpPr>
          <p:cNvPr id="16" name="직선 화살표 연결선 15"/>
          <p:cNvCxnSpPr/>
          <p:nvPr/>
        </p:nvCxnSpPr>
        <p:spPr>
          <a:xfrm>
            <a:off x="980728" y="2144688"/>
            <a:ext cx="1224136" cy="10797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/>
          <p:nvPr/>
        </p:nvCxnSpPr>
        <p:spPr>
          <a:xfrm>
            <a:off x="980728" y="2517669"/>
            <a:ext cx="1224136" cy="37412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986916" y="1464481"/>
            <a:ext cx="1145940" cy="418039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꺾인 연결선 66"/>
          <p:cNvCxnSpPr/>
          <p:nvPr/>
        </p:nvCxnSpPr>
        <p:spPr>
          <a:xfrm>
            <a:off x="916496" y="3116760"/>
            <a:ext cx="3664632" cy="540096"/>
          </a:xfrm>
          <a:prstGeom prst="bentConnector3">
            <a:avLst>
              <a:gd name="adj1" fmla="val 30552"/>
            </a:avLst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/>
          <p:cNvGrpSpPr/>
          <p:nvPr/>
        </p:nvGrpSpPr>
        <p:grpSpPr>
          <a:xfrm>
            <a:off x="2204864" y="1291919"/>
            <a:ext cx="2380780" cy="348713"/>
            <a:chOff x="4568933" y="2864769"/>
            <a:chExt cx="2380780" cy="348713"/>
          </a:xfrm>
        </p:grpSpPr>
        <p:sp>
          <p:nvSpPr>
            <p:cNvPr id="71" name="모서리가 둥근 직사각형 70"/>
            <p:cNvSpPr/>
            <p:nvPr/>
          </p:nvSpPr>
          <p:spPr>
            <a:xfrm>
              <a:off x="4581128" y="2864769"/>
              <a:ext cx="2364069" cy="34871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568933" y="2888338"/>
              <a:ext cx="2380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.</a:t>
              </a:r>
              <a:r>
                <a:rPr lang="en-US" altLang="ko-KR" sz="14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enb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파일에 대한 열기 및 저장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116632" y="5089240"/>
            <a:ext cx="6511120" cy="655848"/>
            <a:chOff x="332656" y="214661"/>
            <a:chExt cx="6511120" cy="65584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61" b="98047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56" y="214661"/>
              <a:ext cx="655848" cy="655848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848417" y="272480"/>
              <a:ext cx="59953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3. Windows </a:t>
              </a:r>
              <a:r>
                <a:rPr lang="ko-KR" altLang="en-US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바탕화면에서 </a:t>
              </a:r>
              <a:r>
                <a:rPr lang="en-US" altLang="ko-KR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NOTE3</a:t>
              </a:r>
              <a:endPara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cxnSp>
        <p:nvCxnSpPr>
          <p:cNvPr id="83" name="직선 화살표 연결선 82"/>
          <p:cNvCxnSpPr/>
          <p:nvPr/>
        </p:nvCxnSpPr>
        <p:spPr>
          <a:xfrm flipV="1">
            <a:off x="626380" y="8771580"/>
            <a:ext cx="1493618" cy="864097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그림 8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6"/>
          <a:stretch/>
        </p:blipFill>
        <p:spPr>
          <a:xfrm>
            <a:off x="2288794" y="6403523"/>
            <a:ext cx="4338958" cy="3124042"/>
          </a:xfrm>
          <a:prstGeom prst="round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846546" y="8121352"/>
            <a:ext cx="15023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Windows </a:t>
            </a:r>
          </a:p>
          <a:p>
            <a:r>
              <a:rPr lang="ko-KR" altLang="en-US" sz="18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배경화면으로 </a:t>
            </a:r>
            <a:endParaRPr lang="en-US" altLang="ko-KR" sz="1800" b="1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8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전환</a:t>
            </a:r>
            <a:endParaRPr lang="ko-KR" altLang="en-US" sz="18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cxnSp>
        <p:nvCxnSpPr>
          <p:cNvPr id="89" name="직선 화살표 연결선 88"/>
          <p:cNvCxnSpPr/>
          <p:nvPr/>
        </p:nvCxnSpPr>
        <p:spPr>
          <a:xfrm flipV="1">
            <a:off x="3330263" y="6763072"/>
            <a:ext cx="287648" cy="65298"/>
          </a:xfrm>
          <a:prstGeom prst="straightConnector1">
            <a:avLst/>
          </a:prstGeom>
          <a:ln w="12700">
            <a:solidFill>
              <a:srgbClr val="1F261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3617911" y="6609890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마우스</a:t>
            </a:r>
            <a:endParaRPr lang="ko-KR" altLang="en-US" sz="14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cxnSp>
        <p:nvCxnSpPr>
          <p:cNvPr id="92" name="직선 화살표 연결선 91"/>
          <p:cNvCxnSpPr>
            <a:endCxn id="93" idx="1"/>
          </p:cNvCxnSpPr>
          <p:nvPr/>
        </p:nvCxnSpPr>
        <p:spPr>
          <a:xfrm flipV="1">
            <a:off x="3399566" y="7180313"/>
            <a:ext cx="260919" cy="153890"/>
          </a:xfrm>
          <a:prstGeom prst="straightConnector1">
            <a:avLst/>
          </a:prstGeom>
          <a:ln w="12700">
            <a:solidFill>
              <a:srgbClr val="1F261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3660485" y="7026424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펜</a:t>
            </a:r>
            <a:endParaRPr lang="ko-KR" altLang="en-US" sz="14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cxnSp>
        <p:nvCxnSpPr>
          <p:cNvPr id="96" name="직선 화살표 연결선 95"/>
          <p:cNvCxnSpPr/>
          <p:nvPr/>
        </p:nvCxnSpPr>
        <p:spPr>
          <a:xfrm flipV="1">
            <a:off x="3376248" y="7612358"/>
            <a:ext cx="340784" cy="76946"/>
          </a:xfrm>
          <a:prstGeom prst="straightConnector1">
            <a:avLst/>
          </a:prstGeom>
          <a:ln w="12700">
            <a:solidFill>
              <a:srgbClr val="1F261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3645024" y="7473280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지우개</a:t>
            </a:r>
            <a:endParaRPr lang="ko-KR" altLang="en-US" sz="14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cxnSp>
        <p:nvCxnSpPr>
          <p:cNvPr id="99" name="직선 화살표 연결선 98"/>
          <p:cNvCxnSpPr/>
          <p:nvPr/>
        </p:nvCxnSpPr>
        <p:spPr>
          <a:xfrm>
            <a:off x="3356992" y="8054282"/>
            <a:ext cx="340784" cy="0"/>
          </a:xfrm>
          <a:prstGeom prst="straightConnector1">
            <a:avLst/>
          </a:prstGeom>
          <a:ln w="12700">
            <a:solidFill>
              <a:srgbClr val="1F261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3645024" y="7900393"/>
            <a:ext cx="838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도구상자</a:t>
            </a:r>
            <a:endParaRPr lang="ko-KR" altLang="en-US" sz="14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cxnSp>
        <p:nvCxnSpPr>
          <p:cNvPr id="102" name="직선 화살표 연결선 101"/>
          <p:cNvCxnSpPr/>
          <p:nvPr/>
        </p:nvCxnSpPr>
        <p:spPr>
          <a:xfrm>
            <a:off x="3356992" y="8481392"/>
            <a:ext cx="340784" cy="0"/>
          </a:xfrm>
          <a:prstGeom prst="straightConnector1">
            <a:avLst/>
          </a:prstGeom>
          <a:ln w="12700">
            <a:solidFill>
              <a:srgbClr val="1F261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3645024" y="8337376"/>
            <a:ext cx="2133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NOTE3 </a:t>
            </a:r>
            <a:r>
              <a:rPr lang="ko-KR" altLang="en-US" sz="1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화면으로 돌아가기</a:t>
            </a:r>
            <a:endParaRPr lang="ko-KR" altLang="en-US" sz="14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cxnSp>
        <p:nvCxnSpPr>
          <p:cNvPr id="104" name="직선 화살표 연결선 103"/>
          <p:cNvCxnSpPr/>
          <p:nvPr/>
        </p:nvCxnSpPr>
        <p:spPr>
          <a:xfrm>
            <a:off x="3356992" y="8985448"/>
            <a:ext cx="340784" cy="0"/>
          </a:xfrm>
          <a:prstGeom prst="straightConnector1">
            <a:avLst/>
          </a:prstGeom>
          <a:ln w="12700">
            <a:solidFill>
              <a:srgbClr val="1F261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3645024" y="8821687"/>
            <a:ext cx="2316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메뉴창</a:t>
            </a:r>
            <a:r>
              <a:rPr lang="ko-KR" altLang="en-US" sz="1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sz="1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감추기</a:t>
            </a:r>
            <a:r>
              <a:rPr lang="en-US" altLang="ko-KR" sz="1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/</a:t>
            </a:r>
            <a:r>
              <a:rPr lang="ko-KR" altLang="en-US" sz="1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나타내기</a:t>
            </a:r>
            <a:r>
              <a:rPr lang="en-US" altLang="ko-KR" sz="1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/</a:t>
            </a:r>
            <a:r>
              <a:rPr lang="ko-KR" altLang="en-US" sz="1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이동</a:t>
            </a:r>
            <a:endParaRPr lang="ko-KR" altLang="en-US" sz="14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109" name="타원 108"/>
          <p:cNvSpPr/>
          <p:nvPr/>
        </p:nvSpPr>
        <p:spPr>
          <a:xfrm>
            <a:off x="402566" y="9613773"/>
            <a:ext cx="270000" cy="27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8" name="그룹 37"/>
          <p:cNvGrpSpPr/>
          <p:nvPr/>
        </p:nvGrpSpPr>
        <p:grpSpPr>
          <a:xfrm>
            <a:off x="2269004" y="1978313"/>
            <a:ext cx="1954381" cy="598423"/>
            <a:chOff x="4573260" y="2864768"/>
            <a:chExt cx="1954381" cy="59842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4581128" y="2864768"/>
              <a:ext cx="1914205" cy="59842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573260" y="2902369"/>
              <a:ext cx="19543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일반 파일 불러오기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</a:p>
            <a:p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텍스트 입력 및 필기인식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2276872" y="2720752"/>
            <a:ext cx="2368112" cy="598423"/>
            <a:chOff x="4581128" y="2864768"/>
            <a:chExt cx="2368112" cy="598423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4581128" y="2864768"/>
              <a:ext cx="2368112" cy="59842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98660" y="2905705"/>
              <a:ext cx="23505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NOTE3 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화면을 이미지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Word,</a:t>
              </a:r>
            </a:p>
            <a:p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PPT, PDF 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형식으로 저장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4705322" y="3108082"/>
            <a:ext cx="1748014" cy="1196846"/>
            <a:chOff x="4576809" y="2892058"/>
            <a:chExt cx="1748014" cy="1196846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4576809" y="2892058"/>
              <a:ext cx="1748014" cy="119684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598660" y="2905705"/>
              <a:ext cx="1704313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설정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: 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언어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글꼴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</a:p>
            <a:p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        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기본바탕 색 등</a:t>
              </a:r>
              <a:endPara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  <a:p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모드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: 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발표모드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</a:p>
            <a:p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       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발표준비모드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</a:p>
            <a:p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       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바탕화면 모드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6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6632" y="109300"/>
            <a:ext cx="4829571" cy="655848"/>
            <a:chOff x="332656" y="214661"/>
            <a:chExt cx="4829571" cy="65584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61" b="98047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56" y="214661"/>
              <a:ext cx="655848" cy="655848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48417" y="272480"/>
              <a:ext cx="43138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4. NOTE3 </a:t>
              </a:r>
              <a:r>
                <a:rPr lang="ko-KR" altLang="en-US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도구상자 설명</a:t>
              </a:r>
              <a:endPara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0" y="776536"/>
            <a:ext cx="6858000" cy="4313608"/>
            <a:chOff x="0" y="2316956"/>
            <a:chExt cx="6858000" cy="4313608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834"/>
            <a:stretch/>
          </p:blipFill>
          <p:spPr>
            <a:xfrm>
              <a:off x="0" y="2316956"/>
              <a:ext cx="6858000" cy="3962820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765"/>
            <a:stretch/>
          </p:blipFill>
          <p:spPr>
            <a:xfrm>
              <a:off x="0" y="6249144"/>
              <a:ext cx="6858000" cy="381420"/>
            </a:xfrm>
            <a:prstGeom prst="rect">
              <a:avLst/>
            </a:prstGeom>
          </p:spPr>
        </p:pic>
      </p:grpSp>
      <p:grpSp>
        <p:nvGrpSpPr>
          <p:cNvPr id="26" name="그룹 25"/>
          <p:cNvGrpSpPr/>
          <p:nvPr/>
        </p:nvGrpSpPr>
        <p:grpSpPr>
          <a:xfrm>
            <a:off x="3261894" y="3800872"/>
            <a:ext cx="1944266" cy="923330"/>
            <a:chOff x="2924893" y="2544505"/>
            <a:chExt cx="1944266" cy="923330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942894" y="2544505"/>
              <a:ext cx="1926265" cy="9233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924893" y="2544505"/>
              <a:ext cx="192626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배경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: </a:t>
              </a:r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단색 배경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</a:p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        주제별 배경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</a:p>
            <a:p>
              <a:r>
                <a:rPr lang="en-US" altLang="ko-KR" sz="18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       </a:t>
              </a:r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그림배경 등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3261894" y="2576736"/>
            <a:ext cx="1733830" cy="936977"/>
            <a:chOff x="7083355" y="2648744"/>
            <a:chExt cx="1003811" cy="936977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083355" y="2648744"/>
              <a:ext cx="1003811" cy="9369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83355" y="2662391"/>
              <a:ext cx="10038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교육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: </a:t>
              </a:r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화학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물리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</a:p>
            <a:p>
              <a:r>
                <a:rPr lang="en-US" altLang="ko-KR" sz="18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       </a:t>
              </a:r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수학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영어 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  <a:p>
              <a:r>
                <a:rPr lang="en-US" altLang="ko-KR" sz="18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       </a:t>
              </a:r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학습 도구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3261894" y="1032918"/>
            <a:ext cx="2039314" cy="1207193"/>
            <a:chOff x="2042795" y="920552"/>
            <a:chExt cx="1195476" cy="2400279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042795" y="920552"/>
              <a:ext cx="1150310" cy="24002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42796" y="934200"/>
              <a:ext cx="1195475" cy="2386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도구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: </a:t>
              </a:r>
              <a:r>
                <a:rPr lang="ko-KR" altLang="en-US" sz="18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웹브라우저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</a:t>
              </a:r>
            </a:p>
            <a:p>
              <a:r>
                <a:rPr lang="en-US" altLang="ko-KR" sz="18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        </a:t>
              </a:r>
              <a:r>
                <a:rPr lang="ko-KR" altLang="en-US" sz="18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스크린샷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</a:p>
            <a:p>
              <a:r>
                <a:rPr lang="en-US" altLang="ko-KR" sz="18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        </a:t>
              </a:r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타이머 등 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  <a:p>
              <a:r>
                <a:rPr lang="en-US" altLang="ko-KR" sz="18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</a:t>
              </a:r>
              <a:r>
                <a:rPr lang="en-US" altLang="ko-KR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         </a:t>
              </a:r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보조 기능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116632" y="5305264"/>
            <a:ext cx="2450906" cy="655848"/>
            <a:chOff x="332656" y="214661"/>
            <a:chExt cx="2450906" cy="655848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61" b="98047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56" y="214661"/>
              <a:ext cx="655848" cy="655848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848417" y="272480"/>
              <a:ext cx="193514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5. </a:t>
              </a:r>
              <a:r>
                <a:rPr lang="ko-KR" altLang="en-US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펜 메뉴 </a:t>
              </a:r>
              <a:endPara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cxnSp>
        <p:nvCxnSpPr>
          <p:cNvPr id="27" name="직선 화살표 연결선 26"/>
          <p:cNvCxnSpPr/>
          <p:nvPr/>
        </p:nvCxnSpPr>
        <p:spPr>
          <a:xfrm>
            <a:off x="1198367" y="1500626"/>
            <a:ext cx="1942601" cy="16169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804499" y="1505026"/>
            <a:ext cx="2336469" cy="135974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>
            <a:off x="555223" y="1500626"/>
            <a:ext cx="2513737" cy="244426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/>
          <p:cNvSpPr/>
          <p:nvPr/>
        </p:nvSpPr>
        <p:spPr>
          <a:xfrm>
            <a:off x="621664" y="4730176"/>
            <a:ext cx="359064" cy="359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8" t="38288"/>
          <a:stretch/>
        </p:blipFill>
        <p:spPr>
          <a:xfrm>
            <a:off x="0" y="6063927"/>
            <a:ext cx="6858000" cy="3857625"/>
          </a:xfrm>
          <a:prstGeom prst="rect">
            <a:avLst/>
          </a:prstGeom>
        </p:spPr>
      </p:pic>
      <p:sp>
        <p:nvSpPr>
          <p:cNvPr id="43" name="모서리가 둥근 직사각형 42"/>
          <p:cNvSpPr/>
          <p:nvPr/>
        </p:nvSpPr>
        <p:spPr>
          <a:xfrm>
            <a:off x="555223" y="8553400"/>
            <a:ext cx="2435186" cy="7200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6" name="직선 화살표 연결선 45"/>
          <p:cNvCxnSpPr/>
          <p:nvPr/>
        </p:nvCxnSpPr>
        <p:spPr>
          <a:xfrm flipV="1">
            <a:off x="1563335" y="7113240"/>
            <a:ext cx="409398" cy="144016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그룹 48"/>
          <p:cNvGrpSpPr/>
          <p:nvPr/>
        </p:nvGrpSpPr>
        <p:grpSpPr>
          <a:xfrm>
            <a:off x="1916832" y="6465168"/>
            <a:ext cx="1440160" cy="567645"/>
            <a:chOff x="7083355" y="2648744"/>
            <a:chExt cx="833789" cy="567645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083355" y="2648744"/>
              <a:ext cx="833789" cy="56764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083355" y="2662391"/>
              <a:ext cx="83378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펜 종류 변경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  <a:p>
              <a:r>
                <a:rPr lang="en-US" altLang="ko-KR" sz="1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*</a:t>
              </a:r>
              <a:r>
                <a:rPr lang="ko-KR" altLang="en-US" sz="1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연필</a:t>
              </a:r>
              <a:r>
                <a:rPr lang="en-US" altLang="ko-KR" sz="1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  <a:r>
                <a:rPr lang="ko-KR" altLang="en-US" sz="1200" dirty="0" err="1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형광펜</a:t>
              </a:r>
              <a:r>
                <a:rPr lang="en-US" altLang="ko-KR" sz="1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, </a:t>
              </a:r>
              <a:r>
                <a:rPr lang="ko-KR" altLang="en-US" sz="1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붓 등</a:t>
              </a:r>
              <a:endPara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cxnSp>
        <p:nvCxnSpPr>
          <p:cNvPr id="52" name="직선 화살표 연결선 51"/>
          <p:cNvCxnSpPr/>
          <p:nvPr/>
        </p:nvCxnSpPr>
        <p:spPr>
          <a:xfrm flipV="1">
            <a:off x="2348880" y="7401272"/>
            <a:ext cx="949015" cy="86409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그룹 53"/>
          <p:cNvGrpSpPr/>
          <p:nvPr/>
        </p:nvGrpSpPr>
        <p:grpSpPr>
          <a:xfrm>
            <a:off x="3356992" y="7049651"/>
            <a:ext cx="1440160" cy="382979"/>
            <a:chOff x="7083355" y="2648744"/>
            <a:chExt cx="833789" cy="382979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7083355" y="2648744"/>
              <a:ext cx="750410" cy="3829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083355" y="2662391"/>
              <a:ext cx="833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펜 두께 조절</a:t>
              </a:r>
              <a:endPara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sp>
        <p:nvSpPr>
          <p:cNvPr id="57" name="모서리가 둥근 직사각형 56"/>
          <p:cNvSpPr/>
          <p:nvPr/>
        </p:nvSpPr>
        <p:spPr>
          <a:xfrm>
            <a:off x="3140968" y="7977336"/>
            <a:ext cx="792088" cy="1296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화살표 연결선 57"/>
          <p:cNvCxnSpPr/>
          <p:nvPr/>
        </p:nvCxnSpPr>
        <p:spPr>
          <a:xfrm flipV="1">
            <a:off x="3933056" y="7977336"/>
            <a:ext cx="474507" cy="21602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4509120" y="7761312"/>
            <a:ext cx="1440160" cy="382979"/>
            <a:chOff x="7083355" y="2648744"/>
            <a:chExt cx="833789" cy="382979"/>
          </a:xfrm>
        </p:grpSpPr>
        <p:sp>
          <p:nvSpPr>
            <p:cNvPr id="61" name="모서리가 둥근 직사각형 60"/>
            <p:cNvSpPr/>
            <p:nvPr/>
          </p:nvSpPr>
          <p:spPr>
            <a:xfrm>
              <a:off x="7083355" y="2648744"/>
              <a:ext cx="750410" cy="3829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083355" y="2662391"/>
              <a:ext cx="833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펜 색상 조절</a:t>
              </a:r>
              <a:endPara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cxnSp>
        <p:nvCxnSpPr>
          <p:cNvPr id="63" name="직선 화살표 연결선 62"/>
          <p:cNvCxnSpPr/>
          <p:nvPr/>
        </p:nvCxnSpPr>
        <p:spPr>
          <a:xfrm>
            <a:off x="3818589" y="9129464"/>
            <a:ext cx="351720" cy="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그룹 64"/>
          <p:cNvGrpSpPr/>
          <p:nvPr/>
        </p:nvGrpSpPr>
        <p:grpSpPr>
          <a:xfrm>
            <a:off x="4221088" y="8913440"/>
            <a:ext cx="1440160" cy="382979"/>
            <a:chOff x="7083355" y="2648744"/>
            <a:chExt cx="833789" cy="382979"/>
          </a:xfrm>
        </p:grpSpPr>
        <p:sp>
          <p:nvSpPr>
            <p:cNvPr id="66" name="모서리가 둥근 직사각형 65"/>
            <p:cNvSpPr/>
            <p:nvPr/>
          </p:nvSpPr>
          <p:spPr>
            <a:xfrm>
              <a:off x="7083355" y="2648744"/>
              <a:ext cx="750410" cy="3829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083355" y="2662391"/>
              <a:ext cx="833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색상 고르기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24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16632" y="109300"/>
            <a:ext cx="3095313" cy="655848"/>
            <a:chOff x="332656" y="214661"/>
            <a:chExt cx="3095313" cy="65584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61" b="98047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56" y="214661"/>
              <a:ext cx="655848" cy="655848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48417" y="272480"/>
              <a:ext cx="257955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6</a:t>
              </a:r>
              <a:r>
                <a:rPr lang="en-US" altLang="ko-KR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. </a:t>
              </a:r>
              <a:r>
                <a:rPr lang="ko-KR" altLang="en-US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지우개 메뉴</a:t>
              </a:r>
              <a:endPara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0" y="974601"/>
            <a:ext cx="6858000" cy="3835199"/>
            <a:chOff x="-1535815" y="974601"/>
            <a:chExt cx="6858000" cy="383519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922"/>
            <a:stretch/>
          </p:blipFill>
          <p:spPr>
            <a:xfrm>
              <a:off x="-1535815" y="974601"/>
              <a:ext cx="6858000" cy="954064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044"/>
            <a:stretch/>
          </p:blipFill>
          <p:spPr>
            <a:xfrm>
              <a:off x="-1535815" y="1856766"/>
              <a:ext cx="6858000" cy="2953034"/>
            </a:xfrm>
            <a:prstGeom prst="rect">
              <a:avLst/>
            </a:prstGeom>
          </p:spPr>
        </p:pic>
      </p:grpSp>
      <p:sp>
        <p:nvSpPr>
          <p:cNvPr id="11" name="타원 10"/>
          <p:cNvSpPr/>
          <p:nvPr/>
        </p:nvSpPr>
        <p:spPr>
          <a:xfrm>
            <a:off x="3069936" y="4438820"/>
            <a:ext cx="359064" cy="359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/>
          <p:cNvCxnSpPr/>
          <p:nvPr/>
        </p:nvCxnSpPr>
        <p:spPr>
          <a:xfrm flipH="1" flipV="1">
            <a:off x="3249468" y="3512840"/>
            <a:ext cx="46758" cy="54052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그룹 12"/>
          <p:cNvGrpSpPr/>
          <p:nvPr/>
        </p:nvGrpSpPr>
        <p:grpSpPr>
          <a:xfrm>
            <a:off x="2492896" y="3057853"/>
            <a:ext cx="1080121" cy="382979"/>
            <a:chOff x="7083355" y="2648744"/>
            <a:chExt cx="625342" cy="382979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083355" y="2648744"/>
              <a:ext cx="625342" cy="3829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83355" y="2662391"/>
              <a:ext cx="625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점 지우개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cxnSp>
        <p:nvCxnSpPr>
          <p:cNvPr id="17" name="직선 화살표 연결선 16"/>
          <p:cNvCxnSpPr/>
          <p:nvPr/>
        </p:nvCxnSpPr>
        <p:spPr>
          <a:xfrm flipV="1">
            <a:off x="3609501" y="2959715"/>
            <a:ext cx="287551" cy="112919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/>
          <p:cNvGrpSpPr/>
          <p:nvPr/>
        </p:nvGrpSpPr>
        <p:grpSpPr>
          <a:xfrm>
            <a:off x="3314836" y="2144688"/>
            <a:ext cx="1626332" cy="813867"/>
            <a:chOff x="7083355" y="2648743"/>
            <a:chExt cx="588484" cy="813867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7083355" y="2648743"/>
              <a:ext cx="571682" cy="7691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083355" y="2662391"/>
              <a:ext cx="58848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개체 지우개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  <a:p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(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영역 및 개체 선택 후 삭제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)</a:t>
              </a:r>
            </a:p>
          </p:txBody>
        </p:sp>
      </p:grpSp>
      <p:cxnSp>
        <p:nvCxnSpPr>
          <p:cNvPr id="24" name="직선 화살표 연결선 23"/>
          <p:cNvCxnSpPr/>
          <p:nvPr/>
        </p:nvCxnSpPr>
        <p:spPr>
          <a:xfrm flipV="1">
            <a:off x="3969541" y="3440832"/>
            <a:ext cx="971628" cy="64807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/>
          <p:cNvGrpSpPr/>
          <p:nvPr/>
        </p:nvGrpSpPr>
        <p:grpSpPr>
          <a:xfrm>
            <a:off x="5013181" y="3008784"/>
            <a:ext cx="1440157" cy="813866"/>
            <a:chOff x="7083355" y="2648744"/>
            <a:chExt cx="521117" cy="813866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7083355" y="2648744"/>
              <a:ext cx="495061" cy="81386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083355" y="2662391"/>
              <a:ext cx="521117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전체 삭제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  <a:p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(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오른쪽으로 밀어</a:t>
              </a:r>
              <a:endPara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  <a:p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전체 내용 삭제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)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116632" y="5305264"/>
            <a:ext cx="3289277" cy="655848"/>
            <a:chOff x="332656" y="214661"/>
            <a:chExt cx="3289277" cy="655848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61" b="98047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56" y="214661"/>
              <a:ext cx="655848" cy="655848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848417" y="272480"/>
              <a:ext cx="27735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7</a:t>
              </a:r>
              <a:r>
                <a:rPr lang="en-US" altLang="ko-KR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. </a:t>
              </a:r>
              <a:r>
                <a:rPr lang="ko-KR" altLang="en-US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기타 </a:t>
              </a:r>
              <a:r>
                <a:rPr lang="en-US" altLang="ko-KR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UI </a:t>
              </a:r>
              <a:r>
                <a:rPr lang="ko-KR" altLang="en-US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설명 </a:t>
              </a:r>
              <a:endPara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pic>
        <p:nvPicPr>
          <p:cNvPr id="37" name="그림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6858000" cy="3857625"/>
          </a:xfrm>
          <a:prstGeom prst="rect">
            <a:avLst/>
          </a:prstGeom>
        </p:spPr>
      </p:pic>
      <p:sp>
        <p:nvSpPr>
          <p:cNvPr id="38" name="타원 37"/>
          <p:cNvSpPr/>
          <p:nvPr/>
        </p:nvSpPr>
        <p:spPr>
          <a:xfrm>
            <a:off x="6345352" y="9669552"/>
            <a:ext cx="252000" cy="25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9" name="그룹 38"/>
          <p:cNvGrpSpPr/>
          <p:nvPr/>
        </p:nvGrpSpPr>
        <p:grpSpPr>
          <a:xfrm>
            <a:off x="3734224" y="7689304"/>
            <a:ext cx="1800201" cy="659978"/>
            <a:chOff x="7083355" y="2648744"/>
            <a:chExt cx="651398" cy="659978"/>
          </a:xfrm>
        </p:grpSpPr>
        <p:sp>
          <p:nvSpPr>
            <p:cNvPr id="40" name="모서리가 둥근 직사각형 39"/>
            <p:cNvSpPr/>
            <p:nvPr/>
          </p:nvSpPr>
          <p:spPr>
            <a:xfrm>
              <a:off x="7083355" y="2648744"/>
              <a:ext cx="651398" cy="65997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083355" y="2662391"/>
              <a:ext cx="6513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전체 페이지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슬라이드로 보기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cxnSp>
        <p:nvCxnSpPr>
          <p:cNvPr id="42" name="직선 화살표 연결선 41"/>
          <p:cNvCxnSpPr/>
          <p:nvPr/>
        </p:nvCxnSpPr>
        <p:spPr>
          <a:xfrm flipH="1" flipV="1">
            <a:off x="5229200" y="8409384"/>
            <a:ext cx="1166099" cy="126016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타원 45"/>
          <p:cNvSpPr/>
          <p:nvPr/>
        </p:nvSpPr>
        <p:spPr>
          <a:xfrm>
            <a:off x="5985312" y="9669552"/>
            <a:ext cx="252000" cy="25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7" name="직선 화살표 연결선 46"/>
          <p:cNvCxnSpPr/>
          <p:nvPr/>
        </p:nvCxnSpPr>
        <p:spPr>
          <a:xfrm flipH="1" flipV="1">
            <a:off x="5353412" y="9407911"/>
            <a:ext cx="631902" cy="29761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그룹 48"/>
          <p:cNvGrpSpPr/>
          <p:nvPr/>
        </p:nvGrpSpPr>
        <p:grpSpPr>
          <a:xfrm>
            <a:off x="4075366" y="8998238"/>
            <a:ext cx="1383871" cy="382979"/>
            <a:chOff x="7068240" y="2648744"/>
            <a:chExt cx="792099" cy="382979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7083353" y="2648744"/>
              <a:ext cx="708719" cy="3829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068240" y="2662391"/>
              <a:ext cx="792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페이지 추가</a:t>
              </a:r>
              <a:endParaRPr lang="en-US" altLang="ko-KR" sz="1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020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그림 8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01" r="96666" b="42519"/>
          <a:stretch/>
        </p:blipFill>
        <p:spPr>
          <a:xfrm>
            <a:off x="5623166" y="6451859"/>
            <a:ext cx="593656" cy="1600879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116632" y="109300"/>
            <a:ext cx="3428738" cy="655848"/>
            <a:chOff x="332656" y="214661"/>
            <a:chExt cx="3428738" cy="65584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61" b="98047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56" y="214661"/>
              <a:ext cx="655848" cy="655848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48417" y="272480"/>
              <a:ext cx="291297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8</a:t>
              </a:r>
              <a:r>
                <a:rPr lang="en-US" altLang="ko-KR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. PPT </a:t>
              </a:r>
              <a:r>
                <a:rPr lang="ko-KR" altLang="en-US" sz="32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이용하기</a:t>
              </a:r>
              <a:endPara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85" r="33785"/>
          <a:stretch/>
        </p:blipFill>
        <p:spPr>
          <a:xfrm>
            <a:off x="334532" y="904978"/>
            <a:ext cx="4290675" cy="241350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001" y="1314881"/>
            <a:ext cx="2315227" cy="1846322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1159032" y="1314880"/>
            <a:ext cx="253744" cy="2537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 flipV="1">
            <a:off x="1349801" y="1095160"/>
            <a:ext cx="206991" cy="26968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/>
          <p:cNvGrpSpPr/>
          <p:nvPr/>
        </p:nvGrpSpPr>
        <p:grpSpPr>
          <a:xfrm>
            <a:off x="1577372" y="935437"/>
            <a:ext cx="1598229" cy="319445"/>
            <a:chOff x="7067419" y="2630094"/>
            <a:chExt cx="743244" cy="510585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7083355" y="2648744"/>
              <a:ext cx="701343" cy="49193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67419" y="2630094"/>
              <a:ext cx="743244" cy="49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불러오기</a:t>
              </a:r>
              <a:r>
                <a:rPr lang="en-US" altLang="ko-KR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-</a:t>
              </a:r>
              <a:r>
                <a:rPr lang="ko-KR" altLang="en-US" sz="140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1F2610"/>
                  </a:solidFill>
                  <a:latin typeface="나눔스퀘어 Light" panose="020B0600000101010101" pitchFamily="50" charset="-127"/>
                  <a:ea typeface="나눔스퀘어 Light" panose="020B0600000101010101" pitchFamily="50" charset="-127"/>
                </a:rPr>
                <a:t>파일 선택</a:t>
              </a:r>
              <a:endPara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endParaRPr>
            </a:p>
          </p:txBody>
        </p:sp>
      </p:grpSp>
      <p:sp>
        <p:nvSpPr>
          <p:cNvPr id="14" name="타원 13"/>
          <p:cNvSpPr/>
          <p:nvPr/>
        </p:nvSpPr>
        <p:spPr>
          <a:xfrm>
            <a:off x="2881643" y="1593656"/>
            <a:ext cx="518074" cy="518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/>
          <p:cNvCxnSpPr>
            <a:endCxn id="19" idx="1"/>
          </p:cNvCxnSpPr>
          <p:nvPr/>
        </p:nvCxnSpPr>
        <p:spPr>
          <a:xfrm flipV="1">
            <a:off x="3380614" y="1536341"/>
            <a:ext cx="1575856" cy="261611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956470" y="1274731"/>
            <a:ext cx="90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PPT 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파일 선택하기</a:t>
            </a:r>
            <a:endParaRPr lang="en-US" altLang="ko-KR" sz="14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33" y="3647709"/>
            <a:ext cx="4290674" cy="2413504"/>
          </a:xfrm>
          <a:prstGeom prst="rect">
            <a:avLst/>
          </a:prstGeom>
        </p:spPr>
      </p:pic>
      <p:sp>
        <p:nvSpPr>
          <p:cNvPr id="36" name="타원 35"/>
          <p:cNvSpPr/>
          <p:nvPr/>
        </p:nvSpPr>
        <p:spPr>
          <a:xfrm>
            <a:off x="3936178" y="5749027"/>
            <a:ext cx="418236" cy="4182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화살표 연결선 38"/>
          <p:cNvCxnSpPr>
            <a:stCxn id="36" idx="7"/>
          </p:cNvCxnSpPr>
          <p:nvPr/>
        </p:nvCxnSpPr>
        <p:spPr>
          <a:xfrm flipV="1">
            <a:off x="4293165" y="5268689"/>
            <a:ext cx="739169" cy="541587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837189" y="3584848"/>
            <a:ext cx="20481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슬라이드 시작 버튼으로 </a:t>
            </a:r>
            <a:endParaRPr lang="en-US" altLang="ko-KR" sz="14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NOTE3 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내에서 슬라이드 </a:t>
            </a:r>
            <a:endParaRPr lang="en-US" altLang="ko-KR" sz="14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시작하기</a:t>
            </a:r>
            <a:endParaRPr lang="en-US" altLang="ko-KR" sz="14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5085184" y="4376936"/>
            <a:ext cx="1273230" cy="1273230"/>
            <a:chOff x="4506698" y="3144578"/>
            <a:chExt cx="1273230" cy="1273230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540" t="88760" r="9139" b="3"/>
            <a:stretch/>
          </p:blipFill>
          <p:spPr>
            <a:xfrm>
              <a:off x="4506698" y="3144578"/>
              <a:ext cx="1273230" cy="1273230"/>
            </a:xfrm>
            <a:prstGeom prst="ellipse">
              <a:avLst/>
            </a:prstGeom>
          </p:spPr>
        </p:pic>
        <p:sp>
          <p:nvSpPr>
            <p:cNvPr id="45" name="타원 44"/>
            <p:cNvSpPr/>
            <p:nvPr/>
          </p:nvSpPr>
          <p:spPr>
            <a:xfrm>
              <a:off x="5178732" y="3702424"/>
              <a:ext cx="288032" cy="288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116633" y="6286017"/>
            <a:ext cx="4968552" cy="2843447"/>
            <a:chOff x="1616309" y="5625646"/>
            <a:chExt cx="5241691" cy="2999761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6309" y="5625646"/>
              <a:ext cx="5241691" cy="2999761"/>
            </a:xfrm>
            <a:prstGeom prst="rect">
              <a:avLst/>
            </a:prstGeom>
          </p:spPr>
        </p:pic>
        <p:sp>
          <p:nvSpPr>
            <p:cNvPr id="50" name="모서리가 둥근 직사각형 49"/>
            <p:cNvSpPr/>
            <p:nvPr/>
          </p:nvSpPr>
          <p:spPr>
            <a:xfrm>
              <a:off x="6661588" y="6898710"/>
              <a:ext cx="184711" cy="45363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54" name="직선 화살표 연결선 53"/>
          <p:cNvCxnSpPr/>
          <p:nvPr/>
        </p:nvCxnSpPr>
        <p:spPr>
          <a:xfrm flipV="1">
            <a:off x="5085185" y="7316359"/>
            <a:ext cx="404875" cy="28439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540147" y="8390220"/>
            <a:ext cx="1273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전체 슬라이드</a:t>
            </a:r>
            <a:endParaRPr lang="en-US" altLang="ko-KR" sz="14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보기 및 이동</a:t>
            </a:r>
            <a:endParaRPr lang="en-US" altLang="ko-KR" sz="14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cxnSp>
        <p:nvCxnSpPr>
          <p:cNvPr id="74" name="직선 화살표 연결선 73"/>
          <p:cNvCxnSpPr/>
          <p:nvPr/>
        </p:nvCxnSpPr>
        <p:spPr>
          <a:xfrm>
            <a:off x="5884178" y="7473280"/>
            <a:ext cx="0" cy="91694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/>
          <p:nvPr/>
        </p:nvCxnSpPr>
        <p:spPr>
          <a:xfrm flipV="1">
            <a:off x="5946617" y="6286017"/>
            <a:ext cx="230144" cy="35409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877272" y="6013375"/>
            <a:ext cx="879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화면</a:t>
            </a:r>
            <a:r>
              <a:rPr lang="en-US" altLang="ko-KR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이동</a:t>
            </a:r>
            <a:endParaRPr lang="en-US" altLang="ko-KR" sz="14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55" t="93225" r="40915"/>
          <a:stretch/>
        </p:blipFill>
        <p:spPr>
          <a:xfrm>
            <a:off x="1412776" y="8697653"/>
            <a:ext cx="1762825" cy="383228"/>
          </a:xfrm>
          <a:prstGeom prst="rect">
            <a:avLst/>
          </a:prstGeom>
        </p:spPr>
      </p:pic>
      <p:sp>
        <p:nvSpPr>
          <p:cNvPr id="86" name="타원 85"/>
          <p:cNvSpPr/>
          <p:nvPr/>
        </p:nvSpPr>
        <p:spPr>
          <a:xfrm>
            <a:off x="5675060" y="7055044"/>
            <a:ext cx="418236" cy="4182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타원 87"/>
          <p:cNvSpPr/>
          <p:nvPr/>
        </p:nvSpPr>
        <p:spPr>
          <a:xfrm>
            <a:off x="5675060" y="6584634"/>
            <a:ext cx="418236" cy="4182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TextBox 90"/>
          <p:cNvSpPr txBox="1"/>
          <p:nvPr/>
        </p:nvSpPr>
        <p:spPr>
          <a:xfrm>
            <a:off x="1450496" y="8985448"/>
            <a:ext cx="141232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① ② ③  ④</a:t>
            </a:r>
            <a:endParaRPr lang="ko-KR" altLang="en-US" sz="1600" dirty="0">
              <a:ln>
                <a:solidFill>
                  <a:srgbClr val="FF0000">
                    <a:alpha val="0"/>
                  </a:srgb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endParaRPr lang="ko-KR" alt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2479869" y="8985448"/>
            <a:ext cx="370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⑤</a:t>
            </a:r>
            <a:endParaRPr lang="ko-KR" altLang="en-US" sz="1600" dirty="0"/>
          </a:p>
        </p:txBody>
      </p:sp>
      <p:sp>
        <p:nvSpPr>
          <p:cNvPr id="94" name="TextBox 93"/>
          <p:cNvSpPr txBox="1"/>
          <p:nvPr/>
        </p:nvSpPr>
        <p:spPr>
          <a:xfrm>
            <a:off x="2751247" y="8985448"/>
            <a:ext cx="370614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⑥</a:t>
            </a:r>
          </a:p>
          <a:p>
            <a:endParaRPr lang="ko-KR" altLang="en-US" dirty="0"/>
          </a:p>
        </p:txBody>
      </p:sp>
      <p:sp>
        <p:nvSpPr>
          <p:cNvPr id="95" name="TextBox 94"/>
          <p:cNvSpPr txBox="1"/>
          <p:nvPr/>
        </p:nvSpPr>
        <p:spPr>
          <a:xfrm>
            <a:off x="667164" y="9276382"/>
            <a:ext cx="3409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① </a:t>
            </a:r>
            <a:r>
              <a:rPr lang="ko-KR" altLang="en-US" sz="14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마우스  ②펜  ③지우개  ④확대  </a:t>
            </a:r>
            <a:endParaRPr lang="en-US" altLang="ko-KR" sz="1400" dirty="0" smtClean="0">
              <a:ln>
                <a:solidFill>
                  <a:srgbClr val="FF0000">
                    <a:alpha val="0"/>
                  </a:srgb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4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⑤보조스크린</a:t>
            </a:r>
            <a:r>
              <a:rPr lang="en-US" altLang="ko-KR" sz="14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(</a:t>
            </a:r>
            <a:r>
              <a:rPr lang="ko-KR" altLang="en-US" sz="14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추가판서</a:t>
            </a:r>
            <a:r>
              <a:rPr lang="en-US" altLang="ko-KR" sz="14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  </a:t>
            </a:r>
            <a:r>
              <a:rPr lang="ko-KR" altLang="en-US" sz="1400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⑥슬라이드 쇼 종료</a:t>
            </a:r>
            <a:endParaRPr lang="ko-KR" altLang="en-US" sz="1400" dirty="0">
              <a:ln>
                <a:solidFill>
                  <a:srgbClr val="FF0000">
                    <a:alpha val="0"/>
                  </a:srgb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700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24"/>
            <a:ext cx="6858000" cy="385762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5" t="44971" r="41776" b="44444"/>
          <a:stretch/>
        </p:blipFill>
        <p:spPr>
          <a:xfrm>
            <a:off x="1315056" y="4448944"/>
            <a:ext cx="2113944" cy="792088"/>
          </a:xfrm>
          <a:prstGeom prst="round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1327"/>
            <a:ext cx="6858000" cy="3857625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2852936" y="1928664"/>
            <a:ext cx="1152128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/>
          <p:cNvCxnSpPr/>
          <p:nvPr/>
        </p:nvCxnSpPr>
        <p:spPr>
          <a:xfrm flipH="1">
            <a:off x="2564904" y="2360713"/>
            <a:ext cx="703362" cy="201622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모서리가 둥근 직사각형 8"/>
          <p:cNvSpPr/>
          <p:nvPr/>
        </p:nvSpPr>
        <p:spPr>
          <a:xfrm>
            <a:off x="1573510" y="5025008"/>
            <a:ext cx="720080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501008" y="4448944"/>
            <a:ext cx="2304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NOTE3 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내에서 슬라이드 </a:t>
            </a:r>
            <a:endParaRPr lang="en-US" altLang="ko-KR" sz="14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위에 판서 후 종료</a:t>
            </a:r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잉크 주석 유지</a:t>
            </a:r>
            <a:r>
              <a:rPr lang="en-US" altLang="ko-KR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예 선택</a:t>
            </a:r>
            <a:endParaRPr lang="en-US" altLang="ko-KR" sz="14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91433" y="9541767"/>
            <a:ext cx="3236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F2610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판서 내용이 그대로 저장</a:t>
            </a:r>
            <a:endParaRPr lang="en-US" altLang="ko-KR" sz="140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F2610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3785526" y="6949479"/>
            <a:ext cx="1159894" cy="11598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/>
          <p:cNvCxnSpPr>
            <a:stCxn id="13" idx="4"/>
          </p:cNvCxnSpPr>
          <p:nvPr/>
        </p:nvCxnSpPr>
        <p:spPr>
          <a:xfrm flipH="1">
            <a:off x="4077072" y="8109373"/>
            <a:ext cx="288401" cy="1452139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34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374</Words>
  <Application>Microsoft Office PowerPoint</Application>
  <PresentationFormat>A4 용지(210x297mm)</PresentationFormat>
  <Paragraphs>107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굴림</vt:lpstr>
      <vt:lpstr>Arial</vt:lpstr>
      <vt:lpstr>Asgalt</vt:lpstr>
      <vt:lpstr>나눔스퀘어 Light</vt:lpstr>
      <vt:lpstr>Rix미니버스D R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54</cp:revision>
  <dcterms:created xsi:type="dcterms:W3CDTF">2016-11-11T00:29:55Z</dcterms:created>
  <dcterms:modified xsi:type="dcterms:W3CDTF">2016-11-22T05:04:36Z</dcterms:modified>
</cp:coreProperties>
</file>