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36" r:id="rId5"/>
    <p:sldId id="281" r:id="rId6"/>
    <p:sldId id="309" r:id="rId7"/>
    <p:sldId id="267" r:id="rId8"/>
    <p:sldId id="268" r:id="rId9"/>
    <p:sldId id="329" r:id="rId10"/>
    <p:sldId id="321" r:id="rId11"/>
    <p:sldId id="269" r:id="rId12"/>
    <p:sldId id="276" r:id="rId13"/>
    <p:sldId id="283" r:id="rId14"/>
    <p:sldId id="325" r:id="rId15"/>
    <p:sldId id="324" r:id="rId16"/>
    <p:sldId id="313" r:id="rId17"/>
    <p:sldId id="322" r:id="rId18"/>
    <p:sldId id="277" r:id="rId19"/>
    <p:sldId id="285" r:id="rId20"/>
    <p:sldId id="312" r:id="rId21"/>
    <p:sldId id="278" r:id="rId22"/>
    <p:sldId id="289" r:id="rId23"/>
    <p:sldId id="311" r:id="rId24"/>
    <p:sldId id="279" r:id="rId25"/>
    <p:sldId id="288" r:id="rId26"/>
    <p:sldId id="315" r:id="rId27"/>
    <p:sldId id="292" r:id="rId28"/>
    <p:sldId id="280" r:id="rId29"/>
    <p:sldId id="290" r:id="rId30"/>
    <p:sldId id="308" r:id="rId31"/>
    <p:sldId id="327" r:id="rId32"/>
    <p:sldId id="328" r:id="rId33"/>
    <p:sldId id="335" r:id="rId34"/>
    <p:sldId id="334" r:id="rId35"/>
    <p:sldId id="326" r:id="rId36"/>
    <p:sldId id="306" r:id="rId37"/>
    <p:sldId id="307" r:id="rId38"/>
    <p:sldId id="332" r:id="rId39"/>
    <p:sldId id="302" r:id="rId40"/>
    <p:sldId id="303" r:id="rId41"/>
    <p:sldId id="316" r:id="rId42"/>
    <p:sldId id="318" r:id="rId43"/>
    <p:sldId id="300" r:id="rId4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568E"/>
    <a:srgbClr val="EF99BE"/>
    <a:srgbClr val="A5AEA9"/>
    <a:srgbClr val="3F69A4"/>
    <a:srgbClr val="769ED2"/>
    <a:srgbClr val="EF99C4"/>
    <a:srgbClr val="00FF09"/>
    <a:srgbClr val="0036FF"/>
    <a:srgbClr val="CCAD8B"/>
    <a:srgbClr val="00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71B332-D921-42C6-A043-2D73F779C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97C6C25-83FC-4EE4-8E36-940AAC5F8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0E961D-4E29-4335-AF22-D07388FEE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E9D9A1-B131-4375-A203-E2155616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551135-728F-4549-BBD9-A9316BCA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868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A6992E-272E-4702-9D87-3A59D1E14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A034E1-96C3-4F36-888F-146DE4D83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741217-F70B-49D9-B3F4-80B31489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6C0C0B-0547-4F36-A6DA-BE59F712A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04DE87-68ED-4861-8D16-B3A228521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640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CB3C27-291A-4A94-A19C-0EA7823F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34CBB1-3F08-4A29-A75E-555E5BCEA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37124D-9B82-4668-80F5-5DC1D882B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189793-7095-4882-B011-AE681F26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AF62DA-9B78-4536-AD88-E82C49B6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222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506012-08C6-48BD-96BB-1CDB5B9A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34B481-E74E-4869-89AB-EBD8ABA11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24F050B-1312-4632-9338-F4A51E523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A6A28A6-F776-4D60-A387-888B81A8F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6CF1BB0-D9F0-4EEB-8E10-805682E41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535D74-029D-4D5A-AE5E-8C50D2FC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2847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AEAEDE-F22C-4B92-B0A0-1E1243B9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717DA4-C563-482F-806C-47D475B49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459DC1-E206-4817-8F8A-8C4DACF93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0B3AF2D-5B2E-4870-A3A1-562485CCD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2C4FD2D-62BE-427D-8E57-30FD3BA11E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3B7502A-5250-442C-A271-96F18CB6B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E821F7-C2C8-420C-A6D0-11F3908D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BE6055-323C-4E27-9B98-2A3B393A8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390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D2B456-A91E-4333-A454-CCEEB5988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AFD1A14-56F8-4033-B7ED-CD3D8ACF7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1AD3AE9-5673-484D-B30B-BF23E48D6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A9AD302-A87D-40F5-98A1-BA27FD911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582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B6C5150-C439-424B-AD49-0FE4C7188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D5B49F3-126D-4542-A642-D5A85B748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A6E272-3FA2-493A-965D-2BDCB910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017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228B21-4AB3-4F84-A2AF-EE484ED6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86B7A06-D689-4447-BC94-5AB3C0C9A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912CB98-042E-4609-8F83-665D06E0B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DA87125-7FDF-419B-BD3A-8213396B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CC6D5AB-D658-4278-A55B-5F4720D87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28C3F8-BE00-4BF0-A554-51CEA30D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081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B8CDA8-FE93-4E51-93EA-6467C8B90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210095D-6430-4AD7-B43D-FDEF9AABA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613B98D-F1F4-4383-B71E-6A8C2D265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3C9D8AB-4C7F-4108-9DC0-6128898D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CE589E-18FA-45D1-B704-012A9686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FFF489-A19B-4EB4-AF89-D89F88E9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730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B72329-39FE-445A-85C5-4013759DC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B7D3D16-9D79-417A-A7AF-BF07CD5E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1E13DD-803C-4DA2-8442-2637A27B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B7959C-351A-4067-B1D1-7265BDCD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EAEE91-0A55-4584-852E-38FEC6F3E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967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3D17485-C505-4661-89C7-EE3F22EEA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696409B-76A8-42BA-84FB-EA320BEFC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9106D5-71EA-4594-A7D5-136EFA5BC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7BBAF8-5643-41FF-B4D1-1DB1370E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01A1D2-8D93-4A18-893D-AD291F94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3237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1552575"/>
            <a:ext cx="12192000" cy="5303800"/>
          </a:xfrm>
          <a:prstGeom prst="rect">
            <a:avLst/>
          </a:prstGeom>
          <a:solidFill>
            <a:srgbClr val="EEF0F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a옛날사진관2" panose="02020600000000000000" pitchFamily="18" charset="-127"/>
              <a:ea typeface="a옛날사진관2" panose="02020600000000000000" pitchFamily="18" charset="-127"/>
            </a:endParaRPr>
          </a:p>
        </p:txBody>
      </p:sp>
      <p:sp>
        <p:nvSpPr>
          <p:cNvPr id="7" name="텍스트 개체 틀 21"/>
          <p:cNvSpPr>
            <a:spLocks noGrp="1"/>
          </p:cNvSpPr>
          <p:nvPr>
            <p:ph type="body" sz="quarter" idx="17"/>
          </p:nvPr>
        </p:nvSpPr>
        <p:spPr>
          <a:xfrm>
            <a:off x="2501093" y="1776970"/>
            <a:ext cx="7200000" cy="720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ko-KR" altLang="en-US" sz="1400" kern="1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2" charset="-127"/>
                <a:ea typeface="고도 M" panose="02000503000000020004" pitchFamily="2" charset="-127"/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algn="ctr">
              <a:lnSpc>
                <a:spcPct val="150000"/>
              </a:lnSpc>
            </a:pPr>
            <a:endParaRPr lang="ko-KR" altLang="en-US" sz="1292" kern="1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  <a:cs typeface="+mj-cs"/>
            </a:endParaRPr>
          </a:p>
        </p:txBody>
      </p:sp>
      <p:sp>
        <p:nvSpPr>
          <p:cNvPr id="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3038091" y="887377"/>
            <a:ext cx="6120000" cy="4333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latin typeface="a옛날사진관4" panose="02020600000000000000" pitchFamily="18" charset="-127"/>
                <a:ea typeface="a옛날사진관4" panose="02020600000000000000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9" name="제목 15"/>
          <p:cNvSpPr>
            <a:spLocks noGrp="1"/>
          </p:cNvSpPr>
          <p:nvPr>
            <p:ph type="title"/>
          </p:nvPr>
        </p:nvSpPr>
        <p:spPr>
          <a:xfrm>
            <a:off x="3399039" y="373383"/>
            <a:ext cx="5400000" cy="39957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413805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1552575"/>
            <a:ext cx="12192000" cy="5303800"/>
          </a:xfrm>
          <a:prstGeom prst="rect">
            <a:avLst/>
          </a:prstGeom>
          <a:solidFill>
            <a:srgbClr val="EEF0F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a옛날사진관2" panose="02020600000000000000" pitchFamily="18" charset="-127"/>
              <a:ea typeface="a옛날사진관2" panose="02020600000000000000" pitchFamily="18" charset="-127"/>
            </a:endParaRPr>
          </a:p>
        </p:txBody>
      </p:sp>
      <p:sp>
        <p:nvSpPr>
          <p:cNvPr id="7" name="텍스트 개체 틀 21"/>
          <p:cNvSpPr>
            <a:spLocks noGrp="1"/>
          </p:cNvSpPr>
          <p:nvPr>
            <p:ph type="body" sz="quarter" idx="17"/>
          </p:nvPr>
        </p:nvSpPr>
        <p:spPr>
          <a:xfrm>
            <a:off x="2501093" y="1776970"/>
            <a:ext cx="7200000" cy="720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ko-KR" altLang="en-US" sz="1400" kern="12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2" charset="-127"/>
                <a:ea typeface="고도 M" panose="02000503000000020004" pitchFamily="2" charset="-127"/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algn="ctr">
              <a:lnSpc>
                <a:spcPct val="150000"/>
              </a:lnSpc>
            </a:pPr>
            <a:endParaRPr lang="ko-KR" altLang="en-US" sz="1292" kern="120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  <a:cs typeface="+mj-cs"/>
            </a:endParaRPr>
          </a:p>
        </p:txBody>
      </p:sp>
      <p:sp>
        <p:nvSpPr>
          <p:cNvPr id="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3038091" y="887377"/>
            <a:ext cx="6120000" cy="4333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latin typeface="a옛날사진관4" panose="02020600000000000000" pitchFamily="18" charset="-127"/>
                <a:ea typeface="a옛날사진관4" panose="02020600000000000000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011040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 #4">
    <p:bg>
      <p:bgPr>
        <a:solidFill>
          <a:srgbClr val="769E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1552575"/>
            <a:ext cx="12192000" cy="5303800"/>
          </a:xfrm>
          <a:prstGeom prst="rect">
            <a:avLst/>
          </a:prstGeom>
          <a:solidFill>
            <a:srgbClr val="EDEDED"/>
          </a:solidFill>
          <a:ln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a옛날사진관2" panose="02020600000000000000" pitchFamily="18" charset="-127"/>
              <a:ea typeface="a옛날사진관2" panose="02020600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09FD35E-05E0-4775-881B-7092DC36D991}"/>
              </a:ext>
            </a:extLst>
          </p:cNvPr>
          <p:cNvSpPr/>
          <p:nvPr userDrawn="1"/>
        </p:nvSpPr>
        <p:spPr>
          <a:xfrm>
            <a:off x="309717" y="781665"/>
            <a:ext cx="11592000" cy="5877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27000" algn="ctr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93B8A72B-8DAC-495B-9B71-387B7C6EBF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365" y="1345975"/>
            <a:ext cx="5040000" cy="4333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a옛날사진관4" panose="02020600000000000000" pitchFamily="18" charset="-127"/>
                <a:ea typeface="a옛날사진관4" panose="02020600000000000000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10" name="제목 15">
            <a:extLst>
              <a:ext uri="{FF2B5EF4-FFF2-40B4-BE49-F238E27FC236}">
                <a16:creationId xmlns:a16="http://schemas.microsoft.com/office/drawing/2014/main" id="{2DB653D0-F154-4E10-9C98-11CF06A5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65" y="911962"/>
            <a:ext cx="5400000" cy="399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600">
                <a:solidFill>
                  <a:srgbClr val="769ED2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693731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덱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B3E73DA-4459-4D99-B3A5-916EEE3C35C1}"/>
              </a:ext>
            </a:extLst>
          </p:cNvPr>
          <p:cNvSpPr/>
          <p:nvPr userDrawn="1"/>
        </p:nvSpPr>
        <p:spPr>
          <a:xfrm>
            <a:off x="884901" y="538316"/>
            <a:ext cx="10440000" cy="5877232"/>
          </a:xfrm>
          <a:prstGeom prst="rect">
            <a:avLst/>
          </a:prstGeom>
          <a:solidFill>
            <a:srgbClr val="EDEDED"/>
          </a:solidFill>
          <a:ln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AB564B4-FDB6-4550-9EE1-B80C00BA5AC6}"/>
              </a:ext>
            </a:extLst>
          </p:cNvPr>
          <p:cNvSpPr/>
          <p:nvPr userDrawn="1"/>
        </p:nvSpPr>
        <p:spPr>
          <a:xfrm>
            <a:off x="1061492" y="715297"/>
            <a:ext cx="10080000" cy="551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BCB327B-4731-4BB1-AFB7-52683F3C1D77}"/>
              </a:ext>
            </a:extLst>
          </p:cNvPr>
          <p:cNvSpPr/>
          <p:nvPr userDrawn="1"/>
        </p:nvSpPr>
        <p:spPr>
          <a:xfrm>
            <a:off x="3942540" y="541220"/>
            <a:ext cx="4320000" cy="1440000"/>
          </a:xfrm>
          <a:prstGeom prst="rect">
            <a:avLst/>
          </a:prstGeom>
          <a:solidFill>
            <a:srgbClr val="769ED2"/>
          </a:solidFill>
          <a:ln>
            <a:solidFill>
              <a:srgbClr val="769E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effectLst>
                  <a:outerShdw dist="127000" dir="3000000" algn="l" rotWithShape="0">
                    <a:srgbClr val="3F69A4"/>
                  </a:outerShdw>
                </a:effectLst>
                <a:latin typeface="a바른생각" panose="02020600000000000000" pitchFamily="18" charset="-127"/>
                <a:ea typeface="a바른생각" panose="02020600000000000000" pitchFamily="18" charset="-127"/>
              </a:rPr>
              <a:t>DocZoom Pro</a:t>
            </a:r>
            <a:endParaRPr lang="ko-KR" altLang="en-US" sz="3600" dirty="0">
              <a:effectLst>
                <a:outerShdw dist="127000" dir="3000000" algn="l" rotWithShape="0">
                  <a:srgbClr val="3F69A4"/>
                </a:outerShdw>
              </a:effectLst>
              <a:latin typeface="a바른생각" panose="02020600000000000000" pitchFamily="18" charset="-127"/>
              <a:ea typeface="a바른생각" panose="02020600000000000000" pitchFamily="18" charset="-127"/>
            </a:endParaRPr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D4963FE-7B36-408F-B261-E7950ED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00127" y="2506384"/>
            <a:ext cx="9000000" cy="180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a옛날사진관4" panose="02020600000000000000" pitchFamily="18" charset="-127"/>
                <a:ea typeface="a옛날사진관4" panose="02020600000000000000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8402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인덱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B3E73DA-4459-4D99-B3A5-916EEE3C35C1}"/>
              </a:ext>
            </a:extLst>
          </p:cNvPr>
          <p:cNvSpPr/>
          <p:nvPr userDrawn="1"/>
        </p:nvSpPr>
        <p:spPr>
          <a:xfrm>
            <a:off x="884901" y="538316"/>
            <a:ext cx="10440000" cy="5877232"/>
          </a:xfrm>
          <a:prstGeom prst="rect">
            <a:avLst/>
          </a:prstGeom>
          <a:solidFill>
            <a:srgbClr val="EDEDED"/>
          </a:solidFill>
          <a:ln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AB564B4-FDB6-4550-9EE1-B80C00BA5AC6}"/>
              </a:ext>
            </a:extLst>
          </p:cNvPr>
          <p:cNvSpPr/>
          <p:nvPr userDrawn="1"/>
        </p:nvSpPr>
        <p:spPr>
          <a:xfrm>
            <a:off x="1061492" y="715297"/>
            <a:ext cx="10080000" cy="551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BCB327B-4731-4BB1-AFB7-52683F3C1D77}"/>
              </a:ext>
            </a:extLst>
          </p:cNvPr>
          <p:cNvSpPr/>
          <p:nvPr userDrawn="1"/>
        </p:nvSpPr>
        <p:spPr>
          <a:xfrm>
            <a:off x="3942540" y="541220"/>
            <a:ext cx="4320000" cy="1440000"/>
          </a:xfrm>
          <a:prstGeom prst="rect">
            <a:avLst/>
          </a:prstGeom>
          <a:solidFill>
            <a:srgbClr val="EF99BE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effectLst>
                  <a:outerShdw dist="127000" dir="3000000" algn="l" rotWithShape="0">
                    <a:srgbClr val="D1568E"/>
                  </a:outerShdw>
                </a:effectLst>
                <a:latin typeface="a바른생각" panose="02020600000000000000" pitchFamily="18" charset="-127"/>
                <a:ea typeface="a바른생각" panose="02020600000000000000" pitchFamily="18" charset="-127"/>
              </a:rPr>
              <a:t>DocZoom Pro</a:t>
            </a:r>
            <a:endParaRPr lang="ko-KR" altLang="en-US" sz="3600" dirty="0">
              <a:effectLst>
                <a:outerShdw dist="127000" dir="3000000" algn="l" rotWithShape="0">
                  <a:srgbClr val="D1568E"/>
                </a:outerShdw>
              </a:effectLst>
              <a:latin typeface="a바른생각" panose="02020600000000000000" pitchFamily="18" charset="-127"/>
              <a:ea typeface="a바른생각" panose="02020600000000000000" pitchFamily="18" charset="-127"/>
            </a:endParaRPr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D4963FE-7B36-408F-B261-E7950ED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00127" y="2506384"/>
            <a:ext cx="9000000" cy="180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a옛날사진관4" panose="02020600000000000000" pitchFamily="18" charset="-127"/>
                <a:ea typeface="a옛날사진관4" panose="02020600000000000000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802559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덱스_04">
    <p:bg>
      <p:bgPr>
        <a:solidFill>
          <a:srgbClr val="769E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B3E73DA-4459-4D99-B3A5-916EEE3C35C1}"/>
              </a:ext>
            </a:extLst>
          </p:cNvPr>
          <p:cNvSpPr/>
          <p:nvPr userDrawn="1"/>
        </p:nvSpPr>
        <p:spPr>
          <a:xfrm rot="21360000">
            <a:off x="1216686" y="717836"/>
            <a:ext cx="9720000" cy="5518800"/>
          </a:xfrm>
          <a:prstGeom prst="rect">
            <a:avLst/>
          </a:prstGeom>
          <a:solidFill>
            <a:srgbClr val="3F69A4"/>
          </a:solidFill>
          <a:ln>
            <a:solidFill>
              <a:srgbClr val="3F6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AB564B4-FDB6-4550-9EE1-B80C00BA5AC6}"/>
              </a:ext>
            </a:extLst>
          </p:cNvPr>
          <p:cNvSpPr/>
          <p:nvPr userDrawn="1"/>
        </p:nvSpPr>
        <p:spPr>
          <a:xfrm>
            <a:off x="1323885" y="715297"/>
            <a:ext cx="9540000" cy="551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>
                <a:outerShdw blurRad="50800" dist="50800" dir="5400000" algn="ctr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D4963FE-7B36-408F-B261-E7950ED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00127" y="1925941"/>
            <a:ext cx="9000000" cy="180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63500" dir="3000000" algn="ctr" rotWithShape="0">
                    <a:schemeClr val="bg1">
                      <a:lumMod val="85000"/>
                    </a:schemeClr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CB9B124-212A-4EBC-BB35-8A91F18042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94" y="200985"/>
            <a:ext cx="1188337" cy="126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E6EBD49-3287-47FF-B63B-74CEA7B10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1970">
            <a:off x="9132735" y="5768452"/>
            <a:ext cx="848813" cy="9000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3F9555F-00A0-4B10-96B0-A630D82EB2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5509">
            <a:off x="10260602" y="5429674"/>
            <a:ext cx="67905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04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59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3583B2B-228F-467A-90E7-23E3BC71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C13236-83E8-40D6-BBD8-0F859F28D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BB26DA-9C93-4640-BD83-69A16128C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E513-462B-4D38-B473-24BE9287688C}" type="datetimeFigureOut">
              <a:rPr lang="ko-KR" altLang="en-US" smtClean="0"/>
              <a:t>2021-10-14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AF1E03-88DE-4191-ABA0-31E2FD4C9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5036C7-38F6-40B5-AB34-0EE28D2E8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F7CC2-AEFE-4508-9CDC-0060B888782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675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6" r:id="rId1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3.png"/><Relationship Id="rId5" Type="http://schemas.openxmlformats.org/officeDocument/2006/relationships/image" Target="../media/image1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4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1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26" Type="http://schemas.openxmlformats.org/officeDocument/2006/relationships/image" Target="../media/image110.png"/><Relationship Id="rId39" Type="http://schemas.openxmlformats.org/officeDocument/2006/relationships/image" Target="../media/image123.png"/><Relationship Id="rId21" Type="http://schemas.openxmlformats.org/officeDocument/2006/relationships/image" Target="../media/image105.png"/><Relationship Id="rId34" Type="http://schemas.openxmlformats.org/officeDocument/2006/relationships/image" Target="../media/image118.png"/><Relationship Id="rId42" Type="http://schemas.openxmlformats.org/officeDocument/2006/relationships/image" Target="../media/image126.png"/><Relationship Id="rId47" Type="http://schemas.openxmlformats.org/officeDocument/2006/relationships/image" Target="../media/image131.png"/><Relationship Id="rId50" Type="http://schemas.openxmlformats.org/officeDocument/2006/relationships/image" Target="../media/image134.png"/><Relationship Id="rId55" Type="http://schemas.openxmlformats.org/officeDocument/2006/relationships/image" Target="../media/image139.png"/><Relationship Id="rId63" Type="http://schemas.openxmlformats.org/officeDocument/2006/relationships/image" Target="../media/image14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29" Type="http://schemas.openxmlformats.org/officeDocument/2006/relationships/image" Target="../media/image113.png"/><Relationship Id="rId41" Type="http://schemas.openxmlformats.org/officeDocument/2006/relationships/image" Target="../media/image125.png"/><Relationship Id="rId54" Type="http://schemas.openxmlformats.org/officeDocument/2006/relationships/image" Target="../media/image138.png"/><Relationship Id="rId62" Type="http://schemas.openxmlformats.org/officeDocument/2006/relationships/image" Target="../media/image1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24" Type="http://schemas.openxmlformats.org/officeDocument/2006/relationships/image" Target="../media/image108.png"/><Relationship Id="rId32" Type="http://schemas.openxmlformats.org/officeDocument/2006/relationships/image" Target="../media/image116.png"/><Relationship Id="rId37" Type="http://schemas.openxmlformats.org/officeDocument/2006/relationships/image" Target="../media/image121.png"/><Relationship Id="rId40" Type="http://schemas.openxmlformats.org/officeDocument/2006/relationships/image" Target="../media/image124.png"/><Relationship Id="rId45" Type="http://schemas.openxmlformats.org/officeDocument/2006/relationships/image" Target="../media/image129.png"/><Relationship Id="rId53" Type="http://schemas.openxmlformats.org/officeDocument/2006/relationships/image" Target="../media/image137.png"/><Relationship Id="rId58" Type="http://schemas.openxmlformats.org/officeDocument/2006/relationships/image" Target="../media/image142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28" Type="http://schemas.openxmlformats.org/officeDocument/2006/relationships/image" Target="../media/image112.png"/><Relationship Id="rId36" Type="http://schemas.openxmlformats.org/officeDocument/2006/relationships/image" Target="../media/image120.png"/><Relationship Id="rId49" Type="http://schemas.openxmlformats.org/officeDocument/2006/relationships/image" Target="../media/image133.png"/><Relationship Id="rId57" Type="http://schemas.openxmlformats.org/officeDocument/2006/relationships/image" Target="../media/image141.png"/><Relationship Id="rId61" Type="http://schemas.openxmlformats.org/officeDocument/2006/relationships/image" Target="../media/image145.png"/><Relationship Id="rId10" Type="http://schemas.openxmlformats.org/officeDocument/2006/relationships/image" Target="../media/image94.png"/><Relationship Id="rId19" Type="http://schemas.openxmlformats.org/officeDocument/2006/relationships/image" Target="../media/image103.png"/><Relationship Id="rId31" Type="http://schemas.openxmlformats.org/officeDocument/2006/relationships/image" Target="../media/image115.png"/><Relationship Id="rId44" Type="http://schemas.openxmlformats.org/officeDocument/2006/relationships/image" Target="../media/image128.png"/><Relationship Id="rId52" Type="http://schemas.openxmlformats.org/officeDocument/2006/relationships/image" Target="../media/image136.png"/><Relationship Id="rId60" Type="http://schemas.openxmlformats.org/officeDocument/2006/relationships/image" Target="../media/image14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Relationship Id="rId30" Type="http://schemas.openxmlformats.org/officeDocument/2006/relationships/image" Target="../media/image114.png"/><Relationship Id="rId35" Type="http://schemas.openxmlformats.org/officeDocument/2006/relationships/image" Target="../media/image119.png"/><Relationship Id="rId43" Type="http://schemas.openxmlformats.org/officeDocument/2006/relationships/image" Target="../media/image127.png"/><Relationship Id="rId48" Type="http://schemas.openxmlformats.org/officeDocument/2006/relationships/image" Target="../media/image132.png"/><Relationship Id="rId56" Type="http://schemas.openxmlformats.org/officeDocument/2006/relationships/image" Target="../media/image140.png"/><Relationship Id="rId64" Type="http://schemas.openxmlformats.org/officeDocument/2006/relationships/image" Target="../media/image148.png"/><Relationship Id="rId8" Type="http://schemas.openxmlformats.org/officeDocument/2006/relationships/image" Target="../media/image92.png"/><Relationship Id="rId51" Type="http://schemas.openxmlformats.org/officeDocument/2006/relationships/image" Target="../media/image135.png"/><Relationship Id="rId3" Type="http://schemas.openxmlformats.org/officeDocument/2006/relationships/image" Target="../media/image87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5" Type="http://schemas.openxmlformats.org/officeDocument/2006/relationships/image" Target="../media/image109.png"/><Relationship Id="rId33" Type="http://schemas.openxmlformats.org/officeDocument/2006/relationships/image" Target="../media/image117.png"/><Relationship Id="rId38" Type="http://schemas.openxmlformats.org/officeDocument/2006/relationships/image" Target="../media/image122.png"/><Relationship Id="rId46" Type="http://schemas.openxmlformats.org/officeDocument/2006/relationships/image" Target="../media/image130.png"/><Relationship Id="rId59" Type="http://schemas.openxmlformats.org/officeDocument/2006/relationships/image" Target="../media/image143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26" Type="http://schemas.openxmlformats.org/officeDocument/2006/relationships/image" Target="../media/image173.png"/><Relationship Id="rId39" Type="http://schemas.openxmlformats.org/officeDocument/2006/relationships/image" Target="../media/image186.png"/><Relationship Id="rId21" Type="http://schemas.openxmlformats.org/officeDocument/2006/relationships/image" Target="../media/image168.png"/><Relationship Id="rId34" Type="http://schemas.openxmlformats.org/officeDocument/2006/relationships/image" Target="../media/image181.png"/><Relationship Id="rId42" Type="http://schemas.openxmlformats.org/officeDocument/2006/relationships/image" Target="../media/image189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2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5" Type="http://schemas.openxmlformats.org/officeDocument/2006/relationships/image" Target="../media/image172.png"/><Relationship Id="rId33" Type="http://schemas.openxmlformats.org/officeDocument/2006/relationships/image" Target="../media/image180.png"/><Relationship Id="rId38" Type="http://schemas.openxmlformats.org/officeDocument/2006/relationships/image" Target="../media/image185.png"/><Relationship Id="rId46" Type="http://schemas.openxmlformats.org/officeDocument/2006/relationships/image" Target="../media/image193.png"/><Relationship Id="rId2" Type="http://schemas.openxmlformats.org/officeDocument/2006/relationships/image" Target="../media/image149.png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29" Type="http://schemas.openxmlformats.org/officeDocument/2006/relationships/image" Target="../media/image176.png"/><Relationship Id="rId41" Type="http://schemas.openxmlformats.org/officeDocument/2006/relationships/image" Target="../media/image188.png"/><Relationship Id="rId54" Type="http://schemas.openxmlformats.org/officeDocument/2006/relationships/image" Target="../media/image20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3.png"/><Relationship Id="rId11" Type="http://schemas.openxmlformats.org/officeDocument/2006/relationships/image" Target="../media/image158.png"/><Relationship Id="rId24" Type="http://schemas.openxmlformats.org/officeDocument/2006/relationships/image" Target="../media/image171.png"/><Relationship Id="rId32" Type="http://schemas.openxmlformats.org/officeDocument/2006/relationships/image" Target="../media/image179.png"/><Relationship Id="rId37" Type="http://schemas.openxmlformats.org/officeDocument/2006/relationships/image" Target="../media/image184.png"/><Relationship Id="rId40" Type="http://schemas.openxmlformats.org/officeDocument/2006/relationships/image" Target="../media/image187.png"/><Relationship Id="rId45" Type="http://schemas.openxmlformats.org/officeDocument/2006/relationships/image" Target="../media/image192.png"/><Relationship Id="rId53" Type="http://schemas.openxmlformats.org/officeDocument/2006/relationships/image" Target="../media/image200.png"/><Relationship Id="rId5" Type="http://schemas.openxmlformats.org/officeDocument/2006/relationships/image" Target="../media/image152.png"/><Relationship Id="rId15" Type="http://schemas.openxmlformats.org/officeDocument/2006/relationships/image" Target="../media/image162.png"/><Relationship Id="rId23" Type="http://schemas.openxmlformats.org/officeDocument/2006/relationships/image" Target="../media/image170.png"/><Relationship Id="rId28" Type="http://schemas.openxmlformats.org/officeDocument/2006/relationships/image" Target="../media/image175.png"/><Relationship Id="rId36" Type="http://schemas.openxmlformats.org/officeDocument/2006/relationships/image" Target="../media/image183.png"/><Relationship Id="rId49" Type="http://schemas.openxmlformats.org/officeDocument/2006/relationships/image" Target="../media/image196.png"/><Relationship Id="rId10" Type="http://schemas.openxmlformats.org/officeDocument/2006/relationships/image" Target="../media/image157.png"/><Relationship Id="rId19" Type="http://schemas.openxmlformats.org/officeDocument/2006/relationships/image" Target="../media/image166.png"/><Relationship Id="rId31" Type="http://schemas.openxmlformats.org/officeDocument/2006/relationships/image" Target="../media/image178.png"/><Relationship Id="rId44" Type="http://schemas.openxmlformats.org/officeDocument/2006/relationships/image" Target="../media/image191.png"/><Relationship Id="rId52" Type="http://schemas.openxmlformats.org/officeDocument/2006/relationships/image" Target="../media/image199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Relationship Id="rId14" Type="http://schemas.openxmlformats.org/officeDocument/2006/relationships/image" Target="../media/image161.png"/><Relationship Id="rId22" Type="http://schemas.openxmlformats.org/officeDocument/2006/relationships/image" Target="../media/image169.png"/><Relationship Id="rId27" Type="http://schemas.openxmlformats.org/officeDocument/2006/relationships/image" Target="../media/image174.png"/><Relationship Id="rId30" Type="http://schemas.openxmlformats.org/officeDocument/2006/relationships/image" Target="../media/image177.png"/><Relationship Id="rId35" Type="http://schemas.openxmlformats.org/officeDocument/2006/relationships/image" Target="../media/image182.png"/><Relationship Id="rId43" Type="http://schemas.openxmlformats.org/officeDocument/2006/relationships/image" Target="../media/image190.png"/><Relationship Id="rId48" Type="http://schemas.openxmlformats.org/officeDocument/2006/relationships/image" Target="../media/image195.png"/><Relationship Id="rId56" Type="http://schemas.openxmlformats.org/officeDocument/2006/relationships/image" Target="../media/image203.png"/><Relationship Id="rId8" Type="http://schemas.openxmlformats.org/officeDocument/2006/relationships/image" Target="../media/image155.png"/><Relationship Id="rId51" Type="http://schemas.openxmlformats.org/officeDocument/2006/relationships/image" Target="../media/image198.png"/><Relationship Id="rId3" Type="http://schemas.openxmlformats.org/officeDocument/2006/relationships/image" Target="../media/image1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5.png"/><Relationship Id="rId18" Type="http://schemas.openxmlformats.org/officeDocument/2006/relationships/image" Target="../media/image220.png"/><Relationship Id="rId26" Type="http://schemas.openxmlformats.org/officeDocument/2006/relationships/image" Target="../media/image228.png"/><Relationship Id="rId3" Type="http://schemas.openxmlformats.org/officeDocument/2006/relationships/image" Target="../media/image205.png"/><Relationship Id="rId21" Type="http://schemas.openxmlformats.org/officeDocument/2006/relationships/image" Target="../media/image223.png"/><Relationship Id="rId7" Type="http://schemas.openxmlformats.org/officeDocument/2006/relationships/image" Target="../media/image209.png"/><Relationship Id="rId12" Type="http://schemas.openxmlformats.org/officeDocument/2006/relationships/image" Target="../media/image214.png"/><Relationship Id="rId17" Type="http://schemas.openxmlformats.org/officeDocument/2006/relationships/image" Target="../media/image219.png"/><Relationship Id="rId25" Type="http://schemas.openxmlformats.org/officeDocument/2006/relationships/image" Target="../media/image227.png"/><Relationship Id="rId2" Type="http://schemas.openxmlformats.org/officeDocument/2006/relationships/image" Target="../media/image204.png"/><Relationship Id="rId16" Type="http://schemas.openxmlformats.org/officeDocument/2006/relationships/image" Target="../media/image218.png"/><Relationship Id="rId20" Type="http://schemas.openxmlformats.org/officeDocument/2006/relationships/image" Target="../media/image2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8.png"/><Relationship Id="rId11" Type="http://schemas.openxmlformats.org/officeDocument/2006/relationships/image" Target="../media/image213.png"/><Relationship Id="rId24" Type="http://schemas.openxmlformats.org/officeDocument/2006/relationships/image" Target="../media/image226.png"/><Relationship Id="rId5" Type="http://schemas.openxmlformats.org/officeDocument/2006/relationships/image" Target="../media/image207.png"/><Relationship Id="rId15" Type="http://schemas.openxmlformats.org/officeDocument/2006/relationships/image" Target="../media/image217.png"/><Relationship Id="rId23" Type="http://schemas.openxmlformats.org/officeDocument/2006/relationships/image" Target="../media/image225.png"/><Relationship Id="rId10" Type="http://schemas.openxmlformats.org/officeDocument/2006/relationships/image" Target="../media/image212.png"/><Relationship Id="rId19" Type="http://schemas.openxmlformats.org/officeDocument/2006/relationships/image" Target="../media/image221.png"/><Relationship Id="rId4" Type="http://schemas.openxmlformats.org/officeDocument/2006/relationships/image" Target="../media/image206.png"/><Relationship Id="rId9" Type="http://schemas.openxmlformats.org/officeDocument/2006/relationships/image" Target="../media/image211.png"/><Relationship Id="rId14" Type="http://schemas.openxmlformats.org/officeDocument/2006/relationships/image" Target="../media/image216.png"/><Relationship Id="rId22" Type="http://schemas.openxmlformats.org/officeDocument/2006/relationships/image" Target="../media/image2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40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12" Type="http://schemas.openxmlformats.org/officeDocument/2006/relationships/image" Target="../media/image239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3.png"/><Relationship Id="rId11" Type="http://schemas.openxmlformats.org/officeDocument/2006/relationships/image" Target="../media/image238.png"/><Relationship Id="rId5" Type="http://schemas.openxmlformats.org/officeDocument/2006/relationships/image" Target="../media/image232.png"/><Relationship Id="rId15" Type="http://schemas.openxmlformats.org/officeDocument/2006/relationships/image" Target="../media/image242.png"/><Relationship Id="rId10" Type="http://schemas.openxmlformats.org/officeDocument/2006/relationships/image" Target="../media/image237.png"/><Relationship Id="rId4" Type="http://schemas.openxmlformats.org/officeDocument/2006/relationships/image" Target="../media/image231.png"/><Relationship Id="rId9" Type="http://schemas.openxmlformats.org/officeDocument/2006/relationships/image" Target="../media/image236.png"/><Relationship Id="rId14" Type="http://schemas.openxmlformats.org/officeDocument/2006/relationships/image" Target="../media/image24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9E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>
            <a:extLst>
              <a:ext uri="{FF2B5EF4-FFF2-40B4-BE49-F238E27FC236}">
                <a16:creationId xmlns:a16="http://schemas.microsoft.com/office/drawing/2014/main" id="{4D6B7DA8-B113-49C8-9621-66A6BDECEA18}"/>
              </a:ext>
            </a:extLst>
          </p:cNvPr>
          <p:cNvSpPr/>
          <p:nvPr/>
        </p:nvSpPr>
        <p:spPr>
          <a:xfrm>
            <a:off x="9334730" y="331121"/>
            <a:ext cx="2520000" cy="2520000"/>
          </a:xfrm>
          <a:prstGeom prst="ellipse">
            <a:avLst/>
          </a:prstGeom>
          <a:solidFill>
            <a:srgbClr val="EF99BE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>
                <a:effectLst>
                  <a:outerShdw dist="101600" dir="3000000" algn="l" rotWithShape="0">
                    <a:srgbClr val="D1568E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No. 1</a:t>
            </a:r>
          </a:p>
          <a:p>
            <a:pPr algn="ctr"/>
            <a:endParaRPr lang="en-US" altLang="ko-KR" sz="200" dirty="0">
              <a:effectLst>
                <a:outerShdw dist="101600" dir="3000000" algn="l" rotWithShape="0">
                  <a:srgbClr val="D1568E"/>
                </a:outerShdw>
              </a:effectLst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  <a:p>
            <a:pPr algn="ctr"/>
            <a:r>
              <a:rPr lang="ko-KR" altLang="en-US" sz="3000" dirty="0">
                <a:effectLst>
                  <a:outerShdw dist="101600" dir="3000000" algn="l" rotWithShape="0">
                    <a:srgbClr val="D1568E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강의 녹화</a:t>
            </a:r>
            <a:endParaRPr lang="en-US" altLang="ko-KR" sz="3000" dirty="0">
              <a:effectLst>
                <a:outerShdw dist="101600" dir="3000000" algn="l" rotWithShape="0">
                  <a:srgbClr val="D1568E"/>
                </a:outerShdw>
              </a:effectLst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  <a:p>
            <a:pPr algn="ctr"/>
            <a:endParaRPr lang="en-US" altLang="ko-KR" sz="300" dirty="0">
              <a:effectLst>
                <a:outerShdw dist="101600" dir="3000000" algn="l" rotWithShape="0">
                  <a:srgbClr val="D1568E"/>
                </a:outerShdw>
              </a:effectLst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  <a:p>
            <a:pPr algn="ctr"/>
            <a:r>
              <a:rPr lang="ko-KR" altLang="en-US" sz="3000" dirty="0">
                <a:effectLst>
                  <a:outerShdw dist="101600" dir="3000000" algn="l" rotWithShape="0">
                    <a:srgbClr val="D1568E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솔루션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BA4CE-2460-41B7-B1BF-B9BF4269C03B}"/>
              </a:ext>
            </a:extLst>
          </p:cNvPr>
          <p:cNvSpPr txBox="1"/>
          <p:nvPr/>
        </p:nvSpPr>
        <p:spPr>
          <a:xfrm>
            <a:off x="1062306" y="904521"/>
            <a:ext cx="7586393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0000" dirty="0">
                <a:solidFill>
                  <a:schemeClr val="bg1"/>
                </a:solidFill>
                <a:effectLst>
                  <a:outerShdw dist="127000" dir="3000000" algn="l" rotWithShape="0">
                    <a:srgbClr val="3F69A4"/>
                  </a:outerShdw>
                </a:effectLst>
                <a:latin typeface="a바른생각" panose="02020600000000000000" pitchFamily="18" charset="-127"/>
                <a:ea typeface="a바른생각" panose="02020600000000000000" pitchFamily="18" charset="-127"/>
                <a:cs typeface="LG Display-Regular" panose="020B0604020202020204" pitchFamily="50" charset="-127"/>
              </a:rPr>
              <a:t>DocZoom</a:t>
            </a:r>
          </a:p>
          <a:p>
            <a:r>
              <a:rPr lang="en-US" altLang="ko-KR" sz="10000" dirty="0">
                <a:solidFill>
                  <a:schemeClr val="bg1"/>
                </a:solidFill>
                <a:effectLst>
                  <a:outerShdw dist="127000" dir="3000000" algn="l" rotWithShape="0">
                    <a:srgbClr val="3F69A4"/>
                  </a:outerShdw>
                </a:effectLst>
                <a:latin typeface="a바른생각" panose="02020600000000000000" pitchFamily="18" charset="-127"/>
                <a:ea typeface="a바른생각" panose="02020600000000000000" pitchFamily="18" charset="-127"/>
                <a:cs typeface="LG Display-Regular" panose="020B0604020202020204" pitchFamily="50" charset="-127"/>
              </a:rPr>
              <a:t>Pro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08714E5C-0AFF-4C5F-B72C-A5B3BEFD3CAB}"/>
              </a:ext>
            </a:extLst>
          </p:cNvPr>
          <p:cNvSpPr/>
          <p:nvPr/>
        </p:nvSpPr>
        <p:spPr>
          <a:xfrm>
            <a:off x="1219199" y="331121"/>
            <a:ext cx="6228000" cy="54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>
                <a:solidFill>
                  <a:srgbClr val="3F69A4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3000" dirty="0">
                <a:solidFill>
                  <a:srgbClr val="3F69A4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 강의 녹화 솔루션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41C8E6B-0094-468F-831A-E2D368D618D8}"/>
              </a:ext>
            </a:extLst>
          </p:cNvPr>
          <p:cNvSpPr/>
          <p:nvPr/>
        </p:nvSpPr>
        <p:spPr>
          <a:xfrm>
            <a:off x="-10049" y="-10048"/>
            <a:ext cx="540000" cy="687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002EC4-A4F4-40A0-9C7F-8C27C74F4807}"/>
              </a:ext>
            </a:extLst>
          </p:cNvPr>
          <p:cNvSpPr txBox="1"/>
          <p:nvPr/>
        </p:nvSpPr>
        <p:spPr>
          <a:xfrm>
            <a:off x="1118258" y="4155331"/>
            <a:ext cx="540000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6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LG Display-Light" panose="020B0604020202020204" pitchFamily="50" charset="-127"/>
              </a:rPr>
              <a:t>누구나 쉽게</a:t>
            </a:r>
            <a:endParaRPr lang="en-US" altLang="ko-KR" sz="26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LG Display-Light" panose="020B0604020202020204" pitchFamily="50" charset="-127"/>
            </a:endParaRPr>
          </a:p>
          <a:p>
            <a:r>
              <a:rPr lang="ko-KR" altLang="en-US" sz="2600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LG Display-Regular" panose="020B0604020202020204" pitchFamily="50" charset="-127"/>
              </a:rPr>
              <a:t>동영상 강좌를</a:t>
            </a:r>
            <a:endParaRPr lang="en-US" altLang="ko-KR" sz="2600" dirty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LG Display-Regular" panose="020B0604020202020204" pitchFamily="50" charset="-127"/>
            </a:endParaRPr>
          </a:p>
          <a:p>
            <a:r>
              <a:rPr lang="ko-KR" altLang="en-US" sz="2600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LG Display-Regular" panose="020B0604020202020204" pitchFamily="50" charset="-127"/>
              </a:rPr>
              <a:t>제작할 수 있는 닥줌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B0A11-AB10-4975-BC3A-DCFC898930ED}"/>
              </a:ext>
            </a:extLst>
          </p:cNvPr>
          <p:cNvSpPr txBox="1"/>
          <p:nvPr/>
        </p:nvSpPr>
        <p:spPr>
          <a:xfrm>
            <a:off x="1105902" y="5726956"/>
            <a:ext cx="5400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LG Display-Light" panose="020B0604020202020204" pitchFamily="50" charset="-127"/>
              </a:rPr>
              <a:t>인터렉티브 강의 교안 제작부터</a:t>
            </a:r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LG Display-Light" panose="020B0604020202020204" pitchFamily="50" charset="-127"/>
            </a:endParaRPr>
          </a:p>
          <a:p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LG Display-Light" panose="020B0604020202020204" pitchFamily="50" charset="-127"/>
              </a:rPr>
              <a:t>강의 영상 녹화에 이르기까지 여러 기능을 제공</a:t>
            </a:r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LG Display-Light" panose="020B06040202020202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5D9D687-B824-4A98-9ACF-860728392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756" y="3520393"/>
            <a:ext cx="4581525" cy="32861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245FA-46E3-4822-A7EF-8019DC22084D}"/>
              </a:ext>
            </a:extLst>
          </p:cNvPr>
          <p:cNvSpPr txBox="1"/>
          <p:nvPr/>
        </p:nvSpPr>
        <p:spPr>
          <a:xfrm>
            <a:off x="-18268" y="152256"/>
            <a:ext cx="461665" cy="3240000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pPr algn="ctr"/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위즈엑스퍼트 솔루션 시리즈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2D74F68-CE63-4806-A1F2-C35CC6BF7158}"/>
              </a:ext>
            </a:extLst>
          </p:cNvPr>
          <p:cNvSpPr/>
          <p:nvPr/>
        </p:nvSpPr>
        <p:spPr>
          <a:xfrm>
            <a:off x="-8016" y="173797"/>
            <a:ext cx="360000" cy="1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2D74F68-CE63-4806-A1F2-C35CC6BF7158}"/>
              </a:ext>
            </a:extLst>
          </p:cNvPr>
          <p:cNvSpPr/>
          <p:nvPr/>
        </p:nvSpPr>
        <p:spPr>
          <a:xfrm>
            <a:off x="-8016" y="3575996"/>
            <a:ext cx="360000" cy="1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C0021D-D0E6-484B-B650-86E142E29937}"/>
              </a:ext>
            </a:extLst>
          </p:cNvPr>
          <p:cNvSpPr txBox="1"/>
          <p:nvPr/>
        </p:nvSpPr>
        <p:spPr>
          <a:xfrm>
            <a:off x="6462865" y="2452001"/>
            <a:ext cx="12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solidFill>
                  <a:schemeClr val="bg1"/>
                </a:solidFill>
                <a:effectLst>
                  <a:outerShdw dist="127000" dir="3000000" algn="l" rotWithShape="0">
                    <a:srgbClr val="3F69A4"/>
                  </a:outerShdw>
                </a:effectLst>
                <a:latin typeface="a바른생각" panose="02020600000000000000" pitchFamily="18" charset="-127"/>
                <a:ea typeface="a바른생각" panose="02020600000000000000" pitchFamily="18" charset="-127"/>
              </a:rPr>
              <a:t>닥줌</a:t>
            </a:r>
          </a:p>
        </p:txBody>
      </p:sp>
    </p:spTree>
    <p:extLst>
      <p:ext uri="{BB962C8B-B14F-4D97-AF65-F5344CB8AC3E}">
        <p14:creationId xmlns:p14="http://schemas.microsoft.com/office/powerpoint/2010/main" val="54494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0597F98-A089-427A-AACE-DD976C3A47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19943" y="1776970"/>
            <a:ext cx="7560000" cy="720080"/>
          </a:xfrm>
        </p:spPr>
        <p:txBody>
          <a:bodyPr anchor="ctr" anchorCtr="0"/>
          <a:lstStyle/>
          <a:p>
            <a:r>
              <a:rPr lang="ko-KR" altLang="en-US" dirty="0"/>
              <a:t>㈜위즈엑스퍼트는 열정과 경험을 가진 전문가들로 이루어진 솔루션 개발 전문 기업입니다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2AD5B6-4DF0-45B8-B144-09CC5FDD4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㈜위즈엑스퍼트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8D76E36-F3FE-4BA4-AD04-41965DA0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옛날사진관4" panose="02020600000000000000" pitchFamily="18" charset="-127"/>
                <a:ea typeface="a옛날사진관4" panose="02020600000000000000" pitchFamily="18" charset="-127"/>
              </a:rPr>
              <a:t>About Us</a:t>
            </a:r>
            <a:endParaRPr lang="ko-KR" altLang="en-US" dirty="0"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2615FF20-0022-4FDD-9AB1-B1DE8D0AC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302" y="2680991"/>
            <a:ext cx="7057992" cy="3240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54FE5D08-0374-4863-8294-F669406AF2D9}"/>
              </a:ext>
            </a:extLst>
          </p:cNvPr>
          <p:cNvSpPr/>
          <p:nvPr/>
        </p:nvSpPr>
        <p:spPr>
          <a:xfrm>
            <a:off x="7391400" y="2880360"/>
            <a:ext cx="2228298" cy="216000"/>
          </a:xfrm>
          <a:prstGeom prst="rect">
            <a:avLst/>
          </a:prstGeom>
          <a:solidFill>
            <a:srgbClr val="EF99BE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178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032FDE-E320-4C23-B9F8-FEB8927204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인 강의 녹화 솔루션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773477E-0DC5-402D-9047-47D6C258E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옛날사진관4" panose="02020600000000000000" pitchFamily="18" charset="-127"/>
                <a:ea typeface="a옛날사진관4" panose="02020600000000000000" pitchFamily="18" charset="-127"/>
              </a:rPr>
              <a:t>DocZoom Pro</a:t>
            </a:r>
            <a:endParaRPr lang="ko-KR" altLang="en-US" dirty="0"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3D6D619-CBD8-4AD3-8AF2-B152F02D549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78" y="3625971"/>
            <a:ext cx="954000" cy="954000"/>
          </a:xfrm>
          <a:prstGeom prst="rect">
            <a:avLst/>
          </a:prstGeom>
          <a:ln>
            <a:noFill/>
          </a:ln>
        </p:spPr>
      </p:pic>
      <p:pic>
        <p:nvPicPr>
          <p:cNvPr id="21" name="그림 20" descr="텍스트이(가) 표시된 사진&#10;&#10;자동 생성된 설명">
            <a:extLst>
              <a:ext uri="{FF2B5EF4-FFF2-40B4-BE49-F238E27FC236}">
                <a16:creationId xmlns:a16="http://schemas.microsoft.com/office/drawing/2014/main" id="{F53ABF64-8B72-4DF5-85CA-75B94080A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61" y="3522276"/>
            <a:ext cx="954000" cy="1161390"/>
          </a:xfrm>
          <a:prstGeom prst="rect">
            <a:avLst/>
          </a:prstGeom>
        </p:spPr>
      </p:pic>
      <p:pic>
        <p:nvPicPr>
          <p:cNvPr id="25" name="그림 24" descr="텍스트, 표지판, 플레이트, 식탁용기구이(가) 표시된 사진&#10;&#10;자동 생성된 설명">
            <a:extLst>
              <a:ext uri="{FF2B5EF4-FFF2-40B4-BE49-F238E27FC236}">
                <a16:creationId xmlns:a16="http://schemas.microsoft.com/office/drawing/2014/main" id="{839B1993-E2DB-4084-96CF-4C2C37DD689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78" y="5256406"/>
            <a:ext cx="954000" cy="61271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8DF0F23B-03D3-4351-91F4-B459A3E5E3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61" y="5256406"/>
            <a:ext cx="1007190" cy="954000"/>
          </a:xfrm>
          <a:prstGeom prst="rect">
            <a:avLst/>
          </a:prstGeom>
          <a:ln>
            <a:noFill/>
          </a:ln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4D114E1D-E135-41B5-BD82-2A6A4B615FB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255" y="1997200"/>
            <a:ext cx="1020075" cy="952336"/>
          </a:xfrm>
          <a:prstGeom prst="rect">
            <a:avLst/>
          </a:prstGeom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6F39D2A-934E-4040-BF2E-A399D2748F1E}"/>
              </a:ext>
            </a:extLst>
          </p:cNvPr>
          <p:cNvSpPr txBox="1"/>
          <p:nvPr/>
        </p:nvSpPr>
        <p:spPr>
          <a:xfrm>
            <a:off x="1692386" y="1988919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강의 및 프레젠테이션 도구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014BB1-67E3-4969-9748-7EA459069D2E}"/>
              </a:ext>
            </a:extLst>
          </p:cNvPr>
          <p:cNvSpPr txBox="1"/>
          <p:nvPr/>
        </p:nvSpPr>
        <p:spPr>
          <a:xfrm>
            <a:off x="1692386" y="3625971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E-Book</a:t>
            </a:r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저작 도구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BA4EE8-F590-4668-8C80-8929E3B76A90}"/>
              </a:ext>
            </a:extLst>
          </p:cNvPr>
          <p:cNvSpPr txBox="1"/>
          <p:nvPr/>
        </p:nvSpPr>
        <p:spPr>
          <a:xfrm>
            <a:off x="1692385" y="5256406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강의 영상 편집</a:t>
            </a:r>
            <a:r>
              <a:rPr lang="en-US" altLang="ko-KR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•</a:t>
            </a:r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인코딩</a:t>
            </a:r>
            <a:r>
              <a:rPr lang="en-US" altLang="ko-KR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•</a:t>
            </a:r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배포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DA7E7A-CEB2-4917-AD62-244A6B991CDF}"/>
              </a:ext>
            </a:extLst>
          </p:cNvPr>
          <p:cNvSpPr txBox="1"/>
          <p:nvPr/>
        </p:nvSpPr>
        <p:spPr>
          <a:xfrm>
            <a:off x="7905142" y="1988919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화면</a:t>
            </a:r>
            <a:r>
              <a:rPr lang="en-US" altLang="ko-KR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•PPT</a:t>
            </a:r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녹화 도구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98D3B9-29DC-4BDB-BB46-899190CCE2D7}"/>
              </a:ext>
            </a:extLst>
          </p:cNvPr>
          <p:cNvSpPr txBox="1"/>
          <p:nvPr/>
        </p:nvSpPr>
        <p:spPr>
          <a:xfrm>
            <a:off x="7905142" y="3625971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카메라 자동 녹화 도구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03C810-1BE3-427C-BF74-597DFCCEAF7F}"/>
              </a:ext>
            </a:extLst>
          </p:cNvPr>
          <p:cNvSpPr txBox="1"/>
          <p:nvPr/>
        </p:nvSpPr>
        <p:spPr>
          <a:xfrm>
            <a:off x="7905142" y="5256406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실시간 강의 방송 도구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92010F-9F4C-4231-BD07-559CF8A84813}"/>
              </a:ext>
            </a:extLst>
          </p:cNvPr>
          <p:cNvSpPr txBox="1"/>
          <p:nvPr/>
        </p:nvSpPr>
        <p:spPr>
          <a:xfrm>
            <a:off x="7905142" y="4095597"/>
            <a:ext cx="37147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캠코더 등을 연결하여 청 칠판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화이트보드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</a:p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전자칠판에서 강의하는 모습을 녹화 지원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7102E7-EB74-459B-9B42-3D1C91F28A41}"/>
              </a:ext>
            </a:extLst>
          </p:cNvPr>
          <p:cNvSpPr txBox="1"/>
          <p:nvPr/>
        </p:nvSpPr>
        <p:spPr>
          <a:xfrm>
            <a:off x="7905142" y="5733406"/>
            <a:ext cx="37147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강의 교안 및 강의 모습을 실시간으로 방송 및 녹화 지원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F45CA0-D1F8-478A-9493-94EECCADCF78}"/>
              </a:ext>
            </a:extLst>
          </p:cNvPr>
          <p:cNvSpPr txBox="1"/>
          <p:nvPr/>
        </p:nvSpPr>
        <p:spPr>
          <a:xfrm>
            <a:off x="7905142" y="2470810"/>
            <a:ext cx="37147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웹캠을 연동하여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화면 녹화 및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PPT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슬라이드쇼 녹화 지원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41413AE-D65A-4F4E-A5E9-BE2531036E39}"/>
              </a:ext>
            </a:extLst>
          </p:cNvPr>
          <p:cNvSpPr txBox="1"/>
          <p:nvPr/>
        </p:nvSpPr>
        <p:spPr>
          <a:xfrm>
            <a:off x="1692384" y="2470810"/>
            <a:ext cx="37147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강의 및 프레젠테이션을 더욱 빛나게 하는 다양한 기능을 통해 자신만의 개성 있는 강의 진행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95889D9-9588-4807-9421-6EC6C8133263}"/>
              </a:ext>
            </a:extLst>
          </p:cNvPr>
          <p:cNvSpPr txBox="1"/>
          <p:nvPr/>
        </p:nvSpPr>
        <p:spPr>
          <a:xfrm>
            <a:off x="1692383" y="4095597"/>
            <a:ext cx="37147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문서에 비디오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오디오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이미지 등을 결합한 디지털 콘텐츠 제작 및 배포 지원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969E0E2-8BCD-4DC8-B91A-E2031D28BAFE}"/>
              </a:ext>
            </a:extLst>
          </p:cNvPr>
          <p:cNvSpPr txBox="1"/>
          <p:nvPr/>
        </p:nvSpPr>
        <p:spPr>
          <a:xfrm>
            <a:off x="1692383" y="5733406"/>
            <a:ext cx="37147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강의 영상의 편집 및 인코딩 지원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CMS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계정과 연동하여 온라인 배포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22" name="Classroom">
            <a:extLst>
              <a:ext uri="{FF2B5EF4-FFF2-40B4-BE49-F238E27FC236}">
                <a16:creationId xmlns:a16="http://schemas.microsoft.com/office/drawing/2014/main" id="{B921F27D-6197-41FC-858B-B197E40257F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41367" y="1997200"/>
            <a:ext cx="916588" cy="954000"/>
          </a:xfrm>
          <a:custGeom>
            <a:avLst/>
            <a:gdLst>
              <a:gd name="T0" fmla="*/ 217 w 1357"/>
              <a:gd name="T1" fmla="*/ 54 h 1411"/>
              <a:gd name="T2" fmla="*/ 298 w 1357"/>
              <a:gd name="T3" fmla="*/ 109 h 1411"/>
              <a:gd name="T4" fmla="*/ 434 w 1357"/>
              <a:gd name="T5" fmla="*/ 429 h 1411"/>
              <a:gd name="T6" fmla="*/ 673 w 1357"/>
              <a:gd name="T7" fmla="*/ 261 h 1411"/>
              <a:gd name="T8" fmla="*/ 846 w 1357"/>
              <a:gd name="T9" fmla="*/ 390 h 1411"/>
              <a:gd name="T10" fmla="*/ 624 w 1357"/>
              <a:gd name="T11" fmla="*/ 629 h 1411"/>
              <a:gd name="T12" fmla="*/ 543 w 1357"/>
              <a:gd name="T13" fmla="*/ 706 h 1411"/>
              <a:gd name="T14" fmla="*/ 923 w 1357"/>
              <a:gd name="T15" fmla="*/ 597 h 1411"/>
              <a:gd name="T16" fmla="*/ 1226 w 1357"/>
              <a:gd name="T17" fmla="*/ 651 h 1411"/>
              <a:gd name="T18" fmla="*/ 1303 w 1357"/>
              <a:gd name="T19" fmla="*/ 706 h 1411"/>
              <a:gd name="T20" fmla="*/ 1248 w 1357"/>
              <a:gd name="T21" fmla="*/ 0 h 1411"/>
              <a:gd name="T22" fmla="*/ 298 w 1357"/>
              <a:gd name="T23" fmla="*/ 163 h 1411"/>
              <a:gd name="T24" fmla="*/ 298 w 1357"/>
              <a:gd name="T25" fmla="*/ 434 h 1411"/>
              <a:gd name="T26" fmla="*/ 298 w 1357"/>
              <a:gd name="T27" fmla="*/ 163 h 1411"/>
              <a:gd name="T28" fmla="*/ 716 w 1357"/>
              <a:gd name="T29" fmla="*/ 293 h 1411"/>
              <a:gd name="T30" fmla="*/ 434 w 1357"/>
              <a:gd name="T31" fmla="*/ 489 h 1411"/>
              <a:gd name="T32" fmla="*/ 109 w 1357"/>
              <a:gd name="T33" fmla="*/ 597 h 1411"/>
              <a:gd name="T34" fmla="*/ 163 w 1357"/>
              <a:gd name="T35" fmla="*/ 868 h 1411"/>
              <a:gd name="T36" fmla="*/ 488 w 1357"/>
              <a:gd name="T37" fmla="*/ 868 h 1411"/>
              <a:gd name="T38" fmla="*/ 607 w 1357"/>
              <a:gd name="T39" fmla="*/ 580 h 1411"/>
              <a:gd name="T40" fmla="*/ 804 w 1357"/>
              <a:gd name="T41" fmla="*/ 363 h 1411"/>
              <a:gd name="T42" fmla="*/ 753 w 1357"/>
              <a:gd name="T43" fmla="*/ 271 h 1411"/>
              <a:gd name="T44" fmla="*/ 543 w 1357"/>
              <a:gd name="T45" fmla="*/ 868 h 1411"/>
              <a:gd name="T46" fmla="*/ 1357 w 1357"/>
              <a:gd name="T47" fmla="*/ 819 h 1411"/>
              <a:gd name="T48" fmla="*/ 543 w 1357"/>
              <a:gd name="T49" fmla="*/ 760 h 1411"/>
              <a:gd name="T50" fmla="*/ 54 w 1357"/>
              <a:gd name="T51" fmla="*/ 1031 h 1411"/>
              <a:gd name="T52" fmla="*/ 271 w 1357"/>
              <a:gd name="T53" fmla="*/ 1031 h 1411"/>
              <a:gd name="T54" fmla="*/ 163 w 1357"/>
              <a:gd name="T55" fmla="*/ 1140 h 1411"/>
              <a:gd name="T56" fmla="*/ 0 w 1357"/>
              <a:gd name="T57" fmla="*/ 1411 h 1411"/>
              <a:gd name="T58" fmla="*/ 651 w 1357"/>
              <a:gd name="T59" fmla="*/ 1411 h 1411"/>
              <a:gd name="T60" fmla="*/ 1303 w 1357"/>
              <a:gd name="T61" fmla="*/ 1411 h 1411"/>
              <a:gd name="T62" fmla="*/ 1140 w 1357"/>
              <a:gd name="T63" fmla="*/ 1140 h 1411"/>
              <a:gd name="T64" fmla="*/ 814 w 1357"/>
              <a:gd name="T65" fmla="*/ 1140 h 1411"/>
              <a:gd name="T66" fmla="*/ 488 w 1357"/>
              <a:gd name="T67" fmla="*/ 1140 h 1411"/>
              <a:gd name="T68" fmla="*/ 163 w 1357"/>
              <a:gd name="T69" fmla="*/ 1140 h 1411"/>
              <a:gd name="T70" fmla="*/ 597 w 1357"/>
              <a:gd name="T71" fmla="*/ 1031 h 1411"/>
              <a:gd name="T72" fmla="*/ 380 w 1357"/>
              <a:gd name="T73" fmla="*/ 1031 h 1411"/>
              <a:gd name="T74" fmla="*/ 814 w 1357"/>
              <a:gd name="T75" fmla="*/ 1140 h 1411"/>
              <a:gd name="T76" fmla="*/ 814 w 1357"/>
              <a:gd name="T77" fmla="*/ 923 h 1411"/>
              <a:gd name="T78" fmla="*/ 814 w 1357"/>
              <a:gd name="T79" fmla="*/ 1140 h 1411"/>
              <a:gd name="T80" fmla="*/ 1248 w 1357"/>
              <a:gd name="T81" fmla="*/ 1031 h 1411"/>
              <a:gd name="T82" fmla="*/ 1031 w 1357"/>
              <a:gd name="T83" fmla="*/ 1031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57" h="1411">
                <a:moveTo>
                  <a:pt x="271" y="0"/>
                </a:moveTo>
                <a:cubicBezTo>
                  <a:pt x="239" y="0"/>
                  <a:pt x="217" y="22"/>
                  <a:pt x="217" y="54"/>
                </a:cubicBezTo>
                <a:lnTo>
                  <a:pt x="217" y="131"/>
                </a:lnTo>
                <a:cubicBezTo>
                  <a:pt x="244" y="114"/>
                  <a:pt x="271" y="109"/>
                  <a:pt x="298" y="109"/>
                </a:cubicBezTo>
                <a:cubicBezTo>
                  <a:pt x="402" y="109"/>
                  <a:pt x="488" y="195"/>
                  <a:pt x="488" y="299"/>
                </a:cubicBezTo>
                <a:cubicBezTo>
                  <a:pt x="488" y="347"/>
                  <a:pt x="467" y="397"/>
                  <a:pt x="434" y="429"/>
                </a:cubicBezTo>
                <a:cubicBezTo>
                  <a:pt x="472" y="424"/>
                  <a:pt x="526" y="418"/>
                  <a:pt x="553" y="412"/>
                </a:cubicBezTo>
                <a:lnTo>
                  <a:pt x="673" y="261"/>
                </a:lnTo>
                <a:cubicBezTo>
                  <a:pt x="706" y="218"/>
                  <a:pt x="781" y="207"/>
                  <a:pt x="824" y="239"/>
                </a:cubicBezTo>
                <a:cubicBezTo>
                  <a:pt x="873" y="277"/>
                  <a:pt x="879" y="341"/>
                  <a:pt x="846" y="390"/>
                </a:cubicBezTo>
                <a:lnTo>
                  <a:pt x="700" y="580"/>
                </a:lnTo>
                <a:cubicBezTo>
                  <a:pt x="684" y="602"/>
                  <a:pt x="651" y="624"/>
                  <a:pt x="624" y="629"/>
                </a:cubicBezTo>
                <a:lnTo>
                  <a:pt x="543" y="656"/>
                </a:lnTo>
                <a:lnTo>
                  <a:pt x="543" y="706"/>
                </a:lnTo>
                <a:lnTo>
                  <a:pt x="923" y="706"/>
                </a:lnTo>
                <a:lnTo>
                  <a:pt x="923" y="597"/>
                </a:lnTo>
                <a:lnTo>
                  <a:pt x="1194" y="597"/>
                </a:lnTo>
                <a:lnTo>
                  <a:pt x="1226" y="651"/>
                </a:lnTo>
                <a:lnTo>
                  <a:pt x="1194" y="706"/>
                </a:lnTo>
                <a:lnTo>
                  <a:pt x="1303" y="706"/>
                </a:lnTo>
                <a:lnTo>
                  <a:pt x="1303" y="54"/>
                </a:lnTo>
                <a:cubicBezTo>
                  <a:pt x="1303" y="22"/>
                  <a:pt x="1281" y="0"/>
                  <a:pt x="1248" y="0"/>
                </a:cubicBezTo>
                <a:lnTo>
                  <a:pt x="271" y="0"/>
                </a:lnTo>
                <a:close/>
                <a:moveTo>
                  <a:pt x="298" y="163"/>
                </a:moveTo>
                <a:cubicBezTo>
                  <a:pt x="224" y="163"/>
                  <a:pt x="163" y="224"/>
                  <a:pt x="163" y="299"/>
                </a:cubicBezTo>
                <a:cubicBezTo>
                  <a:pt x="163" y="373"/>
                  <a:pt x="224" y="434"/>
                  <a:pt x="298" y="434"/>
                </a:cubicBezTo>
                <a:cubicBezTo>
                  <a:pt x="373" y="434"/>
                  <a:pt x="434" y="373"/>
                  <a:pt x="434" y="299"/>
                </a:cubicBezTo>
                <a:cubicBezTo>
                  <a:pt x="434" y="224"/>
                  <a:pt x="373" y="163"/>
                  <a:pt x="298" y="163"/>
                </a:cubicBezTo>
                <a:close/>
                <a:moveTo>
                  <a:pt x="753" y="271"/>
                </a:moveTo>
                <a:cubicBezTo>
                  <a:pt x="739" y="273"/>
                  <a:pt x="724" y="280"/>
                  <a:pt x="716" y="293"/>
                </a:cubicBezTo>
                <a:lnTo>
                  <a:pt x="587" y="466"/>
                </a:lnTo>
                <a:lnTo>
                  <a:pt x="434" y="489"/>
                </a:lnTo>
                <a:lnTo>
                  <a:pt x="217" y="489"/>
                </a:lnTo>
                <a:cubicBezTo>
                  <a:pt x="179" y="489"/>
                  <a:pt x="109" y="499"/>
                  <a:pt x="109" y="597"/>
                </a:cubicBezTo>
                <a:lnTo>
                  <a:pt x="109" y="879"/>
                </a:lnTo>
                <a:cubicBezTo>
                  <a:pt x="125" y="873"/>
                  <a:pt x="141" y="868"/>
                  <a:pt x="163" y="868"/>
                </a:cubicBezTo>
                <a:cubicBezTo>
                  <a:pt x="255" y="868"/>
                  <a:pt x="326" y="939"/>
                  <a:pt x="326" y="1031"/>
                </a:cubicBezTo>
                <a:cubicBezTo>
                  <a:pt x="326" y="939"/>
                  <a:pt x="396" y="868"/>
                  <a:pt x="488" y="868"/>
                </a:cubicBezTo>
                <a:lnTo>
                  <a:pt x="488" y="616"/>
                </a:lnTo>
                <a:lnTo>
                  <a:pt x="607" y="580"/>
                </a:lnTo>
                <a:cubicBezTo>
                  <a:pt x="629" y="575"/>
                  <a:pt x="645" y="564"/>
                  <a:pt x="656" y="553"/>
                </a:cubicBezTo>
                <a:lnTo>
                  <a:pt x="804" y="363"/>
                </a:lnTo>
                <a:cubicBezTo>
                  <a:pt x="820" y="336"/>
                  <a:pt x="814" y="298"/>
                  <a:pt x="792" y="282"/>
                </a:cubicBezTo>
                <a:cubicBezTo>
                  <a:pt x="781" y="273"/>
                  <a:pt x="767" y="270"/>
                  <a:pt x="753" y="271"/>
                </a:cubicBezTo>
                <a:close/>
                <a:moveTo>
                  <a:pt x="543" y="760"/>
                </a:moveTo>
                <a:lnTo>
                  <a:pt x="543" y="868"/>
                </a:lnTo>
                <a:lnTo>
                  <a:pt x="1357" y="868"/>
                </a:lnTo>
                <a:lnTo>
                  <a:pt x="1357" y="819"/>
                </a:lnTo>
                <a:cubicBezTo>
                  <a:pt x="1357" y="787"/>
                  <a:pt x="1330" y="760"/>
                  <a:pt x="1297" y="760"/>
                </a:cubicBezTo>
                <a:lnTo>
                  <a:pt x="543" y="760"/>
                </a:lnTo>
                <a:close/>
                <a:moveTo>
                  <a:pt x="163" y="923"/>
                </a:moveTo>
                <a:cubicBezTo>
                  <a:pt x="103" y="923"/>
                  <a:pt x="54" y="971"/>
                  <a:pt x="54" y="1031"/>
                </a:cubicBezTo>
                <a:cubicBezTo>
                  <a:pt x="54" y="1091"/>
                  <a:pt x="103" y="1140"/>
                  <a:pt x="163" y="1140"/>
                </a:cubicBezTo>
                <a:cubicBezTo>
                  <a:pt x="223" y="1140"/>
                  <a:pt x="271" y="1091"/>
                  <a:pt x="271" y="1031"/>
                </a:cubicBezTo>
                <a:cubicBezTo>
                  <a:pt x="271" y="971"/>
                  <a:pt x="223" y="923"/>
                  <a:pt x="163" y="923"/>
                </a:cubicBezTo>
                <a:close/>
                <a:moveTo>
                  <a:pt x="163" y="1140"/>
                </a:moveTo>
                <a:cubicBezTo>
                  <a:pt x="71" y="1140"/>
                  <a:pt x="0" y="1210"/>
                  <a:pt x="0" y="1303"/>
                </a:cubicBezTo>
                <a:lnTo>
                  <a:pt x="0" y="1411"/>
                </a:lnTo>
                <a:lnTo>
                  <a:pt x="326" y="1411"/>
                </a:lnTo>
                <a:lnTo>
                  <a:pt x="651" y="1411"/>
                </a:lnTo>
                <a:lnTo>
                  <a:pt x="977" y="1411"/>
                </a:lnTo>
                <a:lnTo>
                  <a:pt x="1303" y="1411"/>
                </a:lnTo>
                <a:lnTo>
                  <a:pt x="1303" y="1303"/>
                </a:lnTo>
                <a:cubicBezTo>
                  <a:pt x="1303" y="1210"/>
                  <a:pt x="1232" y="1140"/>
                  <a:pt x="1140" y="1140"/>
                </a:cubicBezTo>
                <a:cubicBezTo>
                  <a:pt x="1047" y="1140"/>
                  <a:pt x="977" y="1210"/>
                  <a:pt x="977" y="1303"/>
                </a:cubicBezTo>
                <a:cubicBezTo>
                  <a:pt x="977" y="1210"/>
                  <a:pt x="906" y="1140"/>
                  <a:pt x="814" y="1140"/>
                </a:cubicBezTo>
                <a:cubicBezTo>
                  <a:pt x="722" y="1140"/>
                  <a:pt x="651" y="1210"/>
                  <a:pt x="651" y="1303"/>
                </a:cubicBezTo>
                <a:cubicBezTo>
                  <a:pt x="651" y="1210"/>
                  <a:pt x="581" y="1140"/>
                  <a:pt x="488" y="1140"/>
                </a:cubicBezTo>
                <a:cubicBezTo>
                  <a:pt x="396" y="1140"/>
                  <a:pt x="326" y="1210"/>
                  <a:pt x="326" y="1303"/>
                </a:cubicBezTo>
                <a:cubicBezTo>
                  <a:pt x="326" y="1210"/>
                  <a:pt x="255" y="1140"/>
                  <a:pt x="163" y="1140"/>
                </a:cubicBezTo>
                <a:close/>
                <a:moveTo>
                  <a:pt x="488" y="1140"/>
                </a:moveTo>
                <a:cubicBezTo>
                  <a:pt x="548" y="1140"/>
                  <a:pt x="597" y="1091"/>
                  <a:pt x="597" y="1031"/>
                </a:cubicBezTo>
                <a:cubicBezTo>
                  <a:pt x="597" y="971"/>
                  <a:pt x="548" y="923"/>
                  <a:pt x="488" y="923"/>
                </a:cubicBezTo>
                <a:cubicBezTo>
                  <a:pt x="428" y="923"/>
                  <a:pt x="380" y="971"/>
                  <a:pt x="380" y="1031"/>
                </a:cubicBezTo>
                <a:cubicBezTo>
                  <a:pt x="380" y="1091"/>
                  <a:pt x="428" y="1140"/>
                  <a:pt x="488" y="1140"/>
                </a:cubicBezTo>
                <a:close/>
                <a:moveTo>
                  <a:pt x="814" y="1140"/>
                </a:moveTo>
                <a:cubicBezTo>
                  <a:pt x="874" y="1140"/>
                  <a:pt x="923" y="1091"/>
                  <a:pt x="923" y="1031"/>
                </a:cubicBezTo>
                <a:cubicBezTo>
                  <a:pt x="923" y="971"/>
                  <a:pt x="874" y="923"/>
                  <a:pt x="814" y="923"/>
                </a:cubicBezTo>
                <a:cubicBezTo>
                  <a:pt x="754" y="923"/>
                  <a:pt x="706" y="971"/>
                  <a:pt x="706" y="1031"/>
                </a:cubicBezTo>
                <a:cubicBezTo>
                  <a:pt x="706" y="1091"/>
                  <a:pt x="754" y="1140"/>
                  <a:pt x="814" y="1140"/>
                </a:cubicBezTo>
                <a:close/>
                <a:moveTo>
                  <a:pt x="1140" y="1140"/>
                </a:moveTo>
                <a:cubicBezTo>
                  <a:pt x="1200" y="1140"/>
                  <a:pt x="1248" y="1091"/>
                  <a:pt x="1248" y="1031"/>
                </a:cubicBezTo>
                <a:cubicBezTo>
                  <a:pt x="1248" y="971"/>
                  <a:pt x="1200" y="923"/>
                  <a:pt x="1140" y="923"/>
                </a:cubicBezTo>
                <a:cubicBezTo>
                  <a:pt x="1080" y="923"/>
                  <a:pt x="1031" y="971"/>
                  <a:pt x="1031" y="1031"/>
                </a:cubicBezTo>
                <a:cubicBezTo>
                  <a:pt x="1031" y="1091"/>
                  <a:pt x="1080" y="1140"/>
                  <a:pt x="1140" y="1140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610F33D1-F697-49E0-BFD6-C244227D31FF}"/>
              </a:ext>
            </a:extLst>
          </p:cNvPr>
          <p:cNvCxnSpPr/>
          <p:nvPr/>
        </p:nvCxnSpPr>
        <p:spPr>
          <a:xfrm>
            <a:off x="1692383" y="2418310"/>
            <a:ext cx="3714749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9E32C3CC-B24B-407D-BC62-8084627B94F4}"/>
              </a:ext>
            </a:extLst>
          </p:cNvPr>
          <p:cNvCxnSpPr/>
          <p:nvPr/>
        </p:nvCxnSpPr>
        <p:spPr>
          <a:xfrm>
            <a:off x="1692383" y="4056610"/>
            <a:ext cx="3714749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74BE9FDC-A28E-402A-A149-23CF107D1D24}"/>
              </a:ext>
            </a:extLst>
          </p:cNvPr>
          <p:cNvCxnSpPr/>
          <p:nvPr/>
        </p:nvCxnSpPr>
        <p:spPr>
          <a:xfrm>
            <a:off x="1692383" y="5687290"/>
            <a:ext cx="3714749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8E2AE16E-FA24-4DDF-965E-3BAAA7F73DB3}"/>
              </a:ext>
            </a:extLst>
          </p:cNvPr>
          <p:cNvCxnSpPr/>
          <p:nvPr/>
        </p:nvCxnSpPr>
        <p:spPr>
          <a:xfrm>
            <a:off x="7906493" y="2418310"/>
            <a:ext cx="3714749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B3F36878-5CC9-4186-83A6-1CD0B70D83AB}"/>
              </a:ext>
            </a:extLst>
          </p:cNvPr>
          <p:cNvCxnSpPr/>
          <p:nvPr/>
        </p:nvCxnSpPr>
        <p:spPr>
          <a:xfrm>
            <a:off x="7906493" y="4059380"/>
            <a:ext cx="3714749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6C74CF82-ED55-4AE5-B3C1-BD7461B47628}"/>
              </a:ext>
            </a:extLst>
          </p:cNvPr>
          <p:cNvCxnSpPr/>
          <p:nvPr/>
        </p:nvCxnSpPr>
        <p:spPr>
          <a:xfrm>
            <a:off x="7906493" y="5689020"/>
            <a:ext cx="3714749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10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7D904E-47FE-4B06-93A0-392178BE2771}"/>
              </a:ext>
            </a:extLst>
          </p:cNvPr>
          <p:cNvSpPr txBox="1"/>
          <p:nvPr/>
        </p:nvSpPr>
        <p:spPr>
          <a:xfrm>
            <a:off x="5466582" y="4853337"/>
            <a:ext cx="1260000" cy="417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판서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35AC03-88C9-4505-A19C-14F2B3F6F321}"/>
              </a:ext>
            </a:extLst>
          </p:cNvPr>
          <p:cNvSpPr txBox="1"/>
          <p:nvPr/>
        </p:nvSpPr>
        <p:spPr>
          <a:xfrm>
            <a:off x="4116153" y="4853337"/>
            <a:ext cx="126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캡쳐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C8327C-C6D6-4D3E-8BEC-E08DA6B8D01B}"/>
              </a:ext>
            </a:extLst>
          </p:cNvPr>
          <p:cNvSpPr txBox="1"/>
          <p:nvPr/>
        </p:nvSpPr>
        <p:spPr>
          <a:xfrm>
            <a:off x="6815849" y="4853337"/>
            <a:ext cx="126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포인터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D2C8B0-112B-4970-A6DC-7A1B16D60E98}"/>
              </a:ext>
            </a:extLst>
          </p:cNvPr>
          <p:cNvSpPr txBox="1"/>
          <p:nvPr/>
        </p:nvSpPr>
        <p:spPr>
          <a:xfrm>
            <a:off x="2765724" y="4852361"/>
            <a:ext cx="126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색상 반전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26EEA17-89CE-450B-B4FD-064A6A4A2B19}"/>
              </a:ext>
            </a:extLst>
          </p:cNvPr>
          <p:cNvSpPr txBox="1"/>
          <p:nvPr/>
        </p:nvSpPr>
        <p:spPr>
          <a:xfrm>
            <a:off x="8166276" y="4853337"/>
            <a:ext cx="126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문답식 활용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6801A57-B8C2-4F11-9E90-07B5CEBBA89D}"/>
              </a:ext>
            </a:extLst>
          </p:cNvPr>
          <p:cNvSpPr txBox="1"/>
          <p:nvPr/>
        </p:nvSpPr>
        <p:spPr>
          <a:xfrm>
            <a:off x="1416457" y="4852361"/>
            <a:ext cx="126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문서 확대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977827-D84D-4FC4-A3CA-051334C2F823}"/>
              </a:ext>
            </a:extLst>
          </p:cNvPr>
          <p:cNvSpPr txBox="1"/>
          <p:nvPr/>
        </p:nvSpPr>
        <p:spPr>
          <a:xfrm>
            <a:off x="9515545" y="4853337"/>
            <a:ext cx="126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PDF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저장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Create">
            <a:extLst>
              <a:ext uri="{FF2B5EF4-FFF2-40B4-BE49-F238E27FC236}">
                <a16:creationId xmlns:a16="http://schemas.microsoft.com/office/drawing/2014/main" id="{714C3230-1A7C-402E-B820-9F8D44BC11F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25145" y="4121514"/>
            <a:ext cx="545296" cy="540000"/>
          </a:xfrm>
          <a:custGeom>
            <a:avLst/>
            <a:gdLst>
              <a:gd name="T0" fmla="*/ 1219 w 1423"/>
              <a:gd name="T1" fmla="*/ 0 h 1412"/>
              <a:gd name="T2" fmla="*/ 1162 w 1423"/>
              <a:gd name="T3" fmla="*/ 23 h 1412"/>
              <a:gd name="T4" fmla="*/ 1124 w 1423"/>
              <a:gd name="T5" fmla="*/ 61 h 1412"/>
              <a:gd name="T6" fmla="*/ 1351 w 1423"/>
              <a:gd name="T7" fmla="*/ 290 h 1412"/>
              <a:gd name="T8" fmla="*/ 1390 w 1423"/>
              <a:gd name="T9" fmla="*/ 251 h 1412"/>
              <a:gd name="T10" fmla="*/ 1390 w 1423"/>
              <a:gd name="T11" fmla="*/ 137 h 1412"/>
              <a:gd name="T12" fmla="*/ 1275 w 1423"/>
              <a:gd name="T13" fmla="*/ 23 h 1412"/>
              <a:gd name="T14" fmla="*/ 1219 w 1423"/>
              <a:gd name="T15" fmla="*/ 0 h 1412"/>
              <a:gd name="T16" fmla="*/ 1085 w 1423"/>
              <a:gd name="T17" fmla="*/ 95 h 1412"/>
              <a:gd name="T18" fmla="*/ 1026 w 1423"/>
              <a:gd name="T19" fmla="*/ 142 h 1412"/>
              <a:gd name="T20" fmla="*/ 1270 w 1423"/>
              <a:gd name="T21" fmla="*/ 386 h 1412"/>
              <a:gd name="T22" fmla="*/ 1324 w 1423"/>
              <a:gd name="T23" fmla="*/ 332 h 1412"/>
              <a:gd name="T24" fmla="*/ 1085 w 1423"/>
              <a:gd name="T25" fmla="*/ 95 h 1412"/>
              <a:gd name="T26" fmla="*/ 994 w 1423"/>
              <a:gd name="T27" fmla="*/ 181 h 1412"/>
              <a:gd name="T28" fmla="*/ 505 w 1423"/>
              <a:gd name="T29" fmla="*/ 666 h 1412"/>
              <a:gd name="T30" fmla="*/ 481 w 1423"/>
              <a:gd name="T31" fmla="*/ 698 h 1412"/>
              <a:gd name="T32" fmla="*/ 419 w 1423"/>
              <a:gd name="T33" fmla="*/ 921 h 1412"/>
              <a:gd name="T34" fmla="*/ 498 w 1423"/>
              <a:gd name="T35" fmla="*/ 992 h 1412"/>
              <a:gd name="T36" fmla="*/ 714 w 1423"/>
              <a:gd name="T37" fmla="*/ 931 h 1412"/>
              <a:gd name="T38" fmla="*/ 749 w 1423"/>
              <a:gd name="T39" fmla="*/ 902 h 1412"/>
              <a:gd name="T40" fmla="*/ 1233 w 1423"/>
              <a:gd name="T41" fmla="*/ 425 h 1412"/>
              <a:gd name="T42" fmla="*/ 994 w 1423"/>
              <a:gd name="T43" fmla="*/ 181 h 1412"/>
              <a:gd name="T44" fmla="*/ 0 w 1423"/>
              <a:gd name="T45" fmla="*/ 273 h 1412"/>
              <a:gd name="T46" fmla="*/ 0 w 1423"/>
              <a:gd name="T47" fmla="*/ 1358 h 1412"/>
              <a:gd name="T48" fmla="*/ 54 w 1423"/>
              <a:gd name="T49" fmla="*/ 1412 h 1412"/>
              <a:gd name="T50" fmla="*/ 1139 w 1423"/>
              <a:gd name="T51" fmla="*/ 1412 h 1412"/>
              <a:gd name="T52" fmla="*/ 1194 w 1423"/>
              <a:gd name="T53" fmla="*/ 1358 h 1412"/>
              <a:gd name="T54" fmla="*/ 1194 w 1423"/>
              <a:gd name="T55" fmla="*/ 761 h 1412"/>
              <a:gd name="T56" fmla="*/ 1139 w 1423"/>
              <a:gd name="T57" fmla="*/ 707 h 1412"/>
              <a:gd name="T58" fmla="*/ 1085 w 1423"/>
              <a:gd name="T59" fmla="*/ 761 h 1412"/>
              <a:gd name="T60" fmla="*/ 1085 w 1423"/>
              <a:gd name="T61" fmla="*/ 1304 h 1412"/>
              <a:gd name="T62" fmla="*/ 108 w 1423"/>
              <a:gd name="T63" fmla="*/ 1304 h 1412"/>
              <a:gd name="T64" fmla="*/ 108 w 1423"/>
              <a:gd name="T65" fmla="*/ 327 h 1412"/>
              <a:gd name="T66" fmla="*/ 651 w 1423"/>
              <a:gd name="T67" fmla="*/ 327 h 1412"/>
              <a:gd name="T68" fmla="*/ 705 w 1423"/>
              <a:gd name="T69" fmla="*/ 273 h 1412"/>
              <a:gd name="T70" fmla="*/ 651 w 1423"/>
              <a:gd name="T71" fmla="*/ 218 h 1412"/>
              <a:gd name="T72" fmla="*/ 54 w 1423"/>
              <a:gd name="T73" fmla="*/ 218 h 1412"/>
              <a:gd name="T74" fmla="*/ 0 w 1423"/>
              <a:gd name="T75" fmla="*/ 273 h 1412"/>
              <a:gd name="T76" fmla="*/ 576 w 1423"/>
              <a:gd name="T77" fmla="*/ 751 h 1412"/>
              <a:gd name="T78" fmla="*/ 651 w 1423"/>
              <a:gd name="T79" fmla="*/ 756 h 1412"/>
              <a:gd name="T80" fmla="*/ 658 w 1423"/>
              <a:gd name="T81" fmla="*/ 838 h 1412"/>
              <a:gd name="T82" fmla="*/ 612 w 1423"/>
              <a:gd name="T83" fmla="*/ 849 h 1412"/>
              <a:gd name="T84" fmla="*/ 563 w 1423"/>
              <a:gd name="T85" fmla="*/ 798 h 1412"/>
              <a:gd name="T86" fmla="*/ 576 w 1423"/>
              <a:gd name="T87" fmla="*/ 751 h 1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23" h="1412">
                <a:moveTo>
                  <a:pt x="1219" y="0"/>
                </a:moveTo>
                <a:cubicBezTo>
                  <a:pt x="1199" y="0"/>
                  <a:pt x="1178" y="7"/>
                  <a:pt x="1162" y="23"/>
                </a:cubicBezTo>
                <a:lnTo>
                  <a:pt x="1124" y="61"/>
                </a:lnTo>
                <a:lnTo>
                  <a:pt x="1351" y="290"/>
                </a:lnTo>
                <a:lnTo>
                  <a:pt x="1390" y="251"/>
                </a:lnTo>
                <a:cubicBezTo>
                  <a:pt x="1423" y="218"/>
                  <a:pt x="1423" y="170"/>
                  <a:pt x="1390" y="137"/>
                </a:cubicBezTo>
                <a:lnTo>
                  <a:pt x="1275" y="23"/>
                </a:lnTo>
                <a:cubicBezTo>
                  <a:pt x="1259" y="7"/>
                  <a:pt x="1240" y="0"/>
                  <a:pt x="1219" y="0"/>
                </a:cubicBezTo>
                <a:close/>
                <a:moveTo>
                  <a:pt x="1085" y="95"/>
                </a:moveTo>
                <a:lnTo>
                  <a:pt x="1026" y="142"/>
                </a:lnTo>
                <a:lnTo>
                  <a:pt x="1270" y="386"/>
                </a:lnTo>
                <a:lnTo>
                  <a:pt x="1324" y="332"/>
                </a:lnTo>
                <a:lnTo>
                  <a:pt x="1085" y="95"/>
                </a:lnTo>
                <a:close/>
                <a:moveTo>
                  <a:pt x="994" y="181"/>
                </a:moveTo>
                <a:lnTo>
                  <a:pt x="505" y="666"/>
                </a:lnTo>
                <a:cubicBezTo>
                  <a:pt x="492" y="672"/>
                  <a:pt x="485" y="686"/>
                  <a:pt x="481" y="698"/>
                </a:cubicBezTo>
                <a:lnTo>
                  <a:pt x="419" y="921"/>
                </a:lnTo>
                <a:cubicBezTo>
                  <a:pt x="392" y="991"/>
                  <a:pt x="426" y="1016"/>
                  <a:pt x="498" y="992"/>
                </a:cubicBezTo>
                <a:lnTo>
                  <a:pt x="714" y="931"/>
                </a:lnTo>
                <a:cubicBezTo>
                  <a:pt x="729" y="927"/>
                  <a:pt x="743" y="916"/>
                  <a:pt x="749" y="902"/>
                </a:cubicBezTo>
                <a:lnTo>
                  <a:pt x="1233" y="425"/>
                </a:lnTo>
                <a:lnTo>
                  <a:pt x="994" y="181"/>
                </a:lnTo>
                <a:close/>
                <a:moveTo>
                  <a:pt x="0" y="273"/>
                </a:moveTo>
                <a:lnTo>
                  <a:pt x="0" y="1358"/>
                </a:lnTo>
                <a:cubicBezTo>
                  <a:pt x="0" y="1387"/>
                  <a:pt x="26" y="1412"/>
                  <a:pt x="54" y="1412"/>
                </a:cubicBezTo>
                <a:lnTo>
                  <a:pt x="1139" y="1412"/>
                </a:lnTo>
                <a:cubicBezTo>
                  <a:pt x="1168" y="1412"/>
                  <a:pt x="1194" y="1387"/>
                  <a:pt x="1194" y="1358"/>
                </a:cubicBezTo>
                <a:lnTo>
                  <a:pt x="1194" y="761"/>
                </a:lnTo>
                <a:cubicBezTo>
                  <a:pt x="1194" y="732"/>
                  <a:pt x="1168" y="707"/>
                  <a:pt x="1139" y="707"/>
                </a:cubicBezTo>
                <a:cubicBezTo>
                  <a:pt x="1111" y="707"/>
                  <a:pt x="1085" y="732"/>
                  <a:pt x="1085" y="761"/>
                </a:cubicBezTo>
                <a:lnTo>
                  <a:pt x="1085" y="1304"/>
                </a:lnTo>
                <a:lnTo>
                  <a:pt x="108" y="1304"/>
                </a:lnTo>
                <a:lnTo>
                  <a:pt x="108" y="327"/>
                </a:lnTo>
                <a:lnTo>
                  <a:pt x="651" y="327"/>
                </a:lnTo>
                <a:cubicBezTo>
                  <a:pt x="680" y="328"/>
                  <a:pt x="705" y="301"/>
                  <a:pt x="705" y="273"/>
                </a:cubicBezTo>
                <a:cubicBezTo>
                  <a:pt x="705" y="244"/>
                  <a:pt x="680" y="218"/>
                  <a:pt x="651" y="218"/>
                </a:cubicBezTo>
                <a:lnTo>
                  <a:pt x="54" y="218"/>
                </a:lnTo>
                <a:cubicBezTo>
                  <a:pt x="21" y="218"/>
                  <a:pt x="0" y="240"/>
                  <a:pt x="0" y="273"/>
                </a:cubicBezTo>
                <a:close/>
                <a:moveTo>
                  <a:pt x="576" y="751"/>
                </a:moveTo>
                <a:lnTo>
                  <a:pt x="651" y="756"/>
                </a:lnTo>
                <a:lnTo>
                  <a:pt x="658" y="838"/>
                </a:lnTo>
                <a:lnTo>
                  <a:pt x="612" y="849"/>
                </a:lnTo>
                <a:cubicBezTo>
                  <a:pt x="593" y="828"/>
                  <a:pt x="576" y="811"/>
                  <a:pt x="563" y="798"/>
                </a:cubicBezTo>
                <a:lnTo>
                  <a:pt x="576" y="751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Zoom In">
            <a:extLst>
              <a:ext uri="{FF2B5EF4-FFF2-40B4-BE49-F238E27FC236}">
                <a16:creationId xmlns:a16="http://schemas.microsoft.com/office/drawing/2014/main" id="{AFD70ABC-16B1-42FF-A21D-6EB0CCCA61F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776457" y="4121514"/>
            <a:ext cx="540000" cy="540000"/>
          </a:xfrm>
          <a:custGeom>
            <a:avLst/>
            <a:gdLst>
              <a:gd name="T0" fmla="*/ 532 w 1402"/>
              <a:gd name="T1" fmla="*/ 0 h 1404"/>
              <a:gd name="T2" fmla="*/ 0 w 1402"/>
              <a:gd name="T3" fmla="*/ 533 h 1404"/>
              <a:gd name="T4" fmla="*/ 532 w 1402"/>
              <a:gd name="T5" fmla="*/ 1066 h 1404"/>
              <a:gd name="T6" fmla="*/ 861 w 1402"/>
              <a:gd name="T7" fmla="*/ 950 h 1404"/>
              <a:gd name="T8" fmla="*/ 910 w 1402"/>
              <a:gd name="T9" fmla="*/ 999 h 1404"/>
              <a:gd name="T10" fmla="*/ 926 w 1402"/>
              <a:gd name="T11" fmla="*/ 1115 h 1404"/>
              <a:gd name="T12" fmla="*/ 1177 w 1402"/>
              <a:gd name="T13" fmla="*/ 1366 h 1404"/>
              <a:gd name="T14" fmla="*/ 1318 w 1402"/>
              <a:gd name="T15" fmla="*/ 1366 h 1404"/>
              <a:gd name="T16" fmla="*/ 1363 w 1402"/>
              <a:gd name="T17" fmla="*/ 1318 h 1404"/>
              <a:gd name="T18" fmla="*/ 1363 w 1402"/>
              <a:gd name="T19" fmla="*/ 1177 h 1404"/>
              <a:gd name="T20" fmla="*/ 1114 w 1402"/>
              <a:gd name="T21" fmla="*/ 928 h 1404"/>
              <a:gd name="T22" fmla="*/ 997 w 1402"/>
              <a:gd name="T23" fmla="*/ 910 h 1404"/>
              <a:gd name="T24" fmla="*/ 949 w 1402"/>
              <a:gd name="T25" fmla="*/ 864 h 1404"/>
              <a:gd name="T26" fmla="*/ 1065 w 1402"/>
              <a:gd name="T27" fmla="*/ 533 h 1404"/>
              <a:gd name="T28" fmla="*/ 532 w 1402"/>
              <a:gd name="T29" fmla="*/ 0 h 1404"/>
              <a:gd name="T30" fmla="*/ 532 w 1402"/>
              <a:gd name="T31" fmla="*/ 99 h 1404"/>
              <a:gd name="T32" fmla="*/ 966 w 1402"/>
              <a:gd name="T33" fmla="*/ 533 h 1404"/>
              <a:gd name="T34" fmla="*/ 532 w 1402"/>
              <a:gd name="T35" fmla="*/ 967 h 1404"/>
              <a:gd name="T36" fmla="*/ 98 w 1402"/>
              <a:gd name="T37" fmla="*/ 533 h 1404"/>
              <a:gd name="T38" fmla="*/ 532 w 1402"/>
              <a:gd name="T39" fmla="*/ 99 h 1404"/>
              <a:gd name="T40" fmla="*/ 478 w 1402"/>
              <a:gd name="T41" fmla="*/ 262 h 1404"/>
              <a:gd name="T42" fmla="*/ 478 w 1402"/>
              <a:gd name="T43" fmla="*/ 479 h 1404"/>
              <a:gd name="T44" fmla="*/ 261 w 1402"/>
              <a:gd name="T45" fmla="*/ 479 h 1404"/>
              <a:gd name="T46" fmla="*/ 261 w 1402"/>
              <a:gd name="T47" fmla="*/ 587 h 1404"/>
              <a:gd name="T48" fmla="*/ 478 w 1402"/>
              <a:gd name="T49" fmla="*/ 587 h 1404"/>
              <a:gd name="T50" fmla="*/ 478 w 1402"/>
              <a:gd name="T51" fmla="*/ 804 h 1404"/>
              <a:gd name="T52" fmla="*/ 587 w 1402"/>
              <a:gd name="T53" fmla="*/ 804 h 1404"/>
              <a:gd name="T54" fmla="*/ 587 w 1402"/>
              <a:gd name="T55" fmla="*/ 587 h 1404"/>
              <a:gd name="T56" fmla="*/ 804 w 1402"/>
              <a:gd name="T57" fmla="*/ 587 h 1404"/>
              <a:gd name="T58" fmla="*/ 804 w 1402"/>
              <a:gd name="T59" fmla="*/ 479 h 1404"/>
              <a:gd name="T60" fmla="*/ 587 w 1402"/>
              <a:gd name="T61" fmla="*/ 479 h 1404"/>
              <a:gd name="T62" fmla="*/ 587 w 1402"/>
              <a:gd name="T63" fmla="*/ 262 h 1404"/>
              <a:gd name="T64" fmla="*/ 478 w 1402"/>
              <a:gd name="T65" fmla="*/ 262 h 1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02" h="1404">
                <a:moveTo>
                  <a:pt x="532" y="0"/>
                </a:moveTo>
                <a:cubicBezTo>
                  <a:pt x="238" y="0"/>
                  <a:pt x="0" y="239"/>
                  <a:pt x="0" y="533"/>
                </a:cubicBezTo>
                <a:cubicBezTo>
                  <a:pt x="0" y="827"/>
                  <a:pt x="238" y="1066"/>
                  <a:pt x="532" y="1066"/>
                </a:cubicBezTo>
                <a:cubicBezTo>
                  <a:pt x="657" y="1066"/>
                  <a:pt x="771" y="1022"/>
                  <a:pt x="861" y="950"/>
                </a:cubicBezTo>
                <a:lnTo>
                  <a:pt x="910" y="999"/>
                </a:lnTo>
                <a:cubicBezTo>
                  <a:pt x="891" y="1037"/>
                  <a:pt x="894" y="1083"/>
                  <a:pt x="926" y="1115"/>
                </a:cubicBezTo>
                <a:lnTo>
                  <a:pt x="1177" y="1366"/>
                </a:lnTo>
                <a:cubicBezTo>
                  <a:pt x="1215" y="1404"/>
                  <a:pt x="1279" y="1404"/>
                  <a:pt x="1318" y="1366"/>
                </a:cubicBezTo>
                <a:lnTo>
                  <a:pt x="1363" y="1318"/>
                </a:lnTo>
                <a:cubicBezTo>
                  <a:pt x="1402" y="1279"/>
                  <a:pt x="1402" y="1216"/>
                  <a:pt x="1363" y="1177"/>
                </a:cubicBezTo>
                <a:lnTo>
                  <a:pt x="1114" y="928"/>
                </a:lnTo>
                <a:cubicBezTo>
                  <a:pt x="1083" y="897"/>
                  <a:pt x="1034" y="890"/>
                  <a:pt x="997" y="910"/>
                </a:cubicBezTo>
                <a:lnTo>
                  <a:pt x="949" y="864"/>
                </a:lnTo>
                <a:cubicBezTo>
                  <a:pt x="1021" y="773"/>
                  <a:pt x="1065" y="658"/>
                  <a:pt x="1065" y="533"/>
                </a:cubicBezTo>
                <a:cubicBezTo>
                  <a:pt x="1065" y="239"/>
                  <a:pt x="826" y="0"/>
                  <a:pt x="532" y="0"/>
                </a:cubicBezTo>
                <a:close/>
                <a:moveTo>
                  <a:pt x="532" y="99"/>
                </a:moveTo>
                <a:cubicBezTo>
                  <a:pt x="772" y="99"/>
                  <a:pt x="966" y="293"/>
                  <a:pt x="966" y="533"/>
                </a:cubicBezTo>
                <a:cubicBezTo>
                  <a:pt x="966" y="773"/>
                  <a:pt x="772" y="967"/>
                  <a:pt x="532" y="967"/>
                </a:cubicBezTo>
                <a:cubicBezTo>
                  <a:pt x="292" y="967"/>
                  <a:pt x="98" y="773"/>
                  <a:pt x="98" y="533"/>
                </a:cubicBezTo>
                <a:cubicBezTo>
                  <a:pt x="98" y="293"/>
                  <a:pt x="292" y="99"/>
                  <a:pt x="532" y="99"/>
                </a:cubicBezTo>
                <a:close/>
                <a:moveTo>
                  <a:pt x="478" y="262"/>
                </a:moveTo>
                <a:lnTo>
                  <a:pt x="478" y="479"/>
                </a:lnTo>
                <a:lnTo>
                  <a:pt x="261" y="479"/>
                </a:lnTo>
                <a:lnTo>
                  <a:pt x="261" y="587"/>
                </a:lnTo>
                <a:lnTo>
                  <a:pt x="478" y="587"/>
                </a:lnTo>
                <a:lnTo>
                  <a:pt x="478" y="804"/>
                </a:lnTo>
                <a:lnTo>
                  <a:pt x="587" y="804"/>
                </a:lnTo>
                <a:lnTo>
                  <a:pt x="587" y="587"/>
                </a:lnTo>
                <a:lnTo>
                  <a:pt x="804" y="587"/>
                </a:lnTo>
                <a:lnTo>
                  <a:pt x="804" y="479"/>
                </a:lnTo>
                <a:lnTo>
                  <a:pt x="587" y="479"/>
                </a:lnTo>
                <a:lnTo>
                  <a:pt x="587" y="262"/>
                </a:lnTo>
                <a:lnTo>
                  <a:pt x="478" y="262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Crop">
            <a:extLst>
              <a:ext uri="{FF2B5EF4-FFF2-40B4-BE49-F238E27FC236}">
                <a16:creationId xmlns:a16="http://schemas.microsoft.com/office/drawing/2014/main" id="{7B7ABBD5-39BD-4470-9A29-7763C867B8B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476153" y="4121514"/>
            <a:ext cx="540000" cy="540000"/>
          </a:xfrm>
          <a:custGeom>
            <a:avLst/>
            <a:gdLst>
              <a:gd name="T0" fmla="*/ 271 w 1411"/>
              <a:gd name="T1" fmla="*/ 0 h 1411"/>
              <a:gd name="T2" fmla="*/ 217 w 1411"/>
              <a:gd name="T3" fmla="*/ 55 h 1411"/>
              <a:gd name="T4" fmla="*/ 217 w 1411"/>
              <a:gd name="T5" fmla="*/ 1032 h 1411"/>
              <a:gd name="T6" fmla="*/ 217 w 1411"/>
              <a:gd name="T7" fmla="*/ 1140 h 1411"/>
              <a:gd name="T8" fmla="*/ 271 w 1411"/>
              <a:gd name="T9" fmla="*/ 1194 h 1411"/>
              <a:gd name="T10" fmla="*/ 1357 w 1411"/>
              <a:gd name="T11" fmla="*/ 1194 h 1411"/>
              <a:gd name="T12" fmla="*/ 1411 w 1411"/>
              <a:gd name="T13" fmla="*/ 1140 h 1411"/>
              <a:gd name="T14" fmla="*/ 1411 w 1411"/>
              <a:gd name="T15" fmla="*/ 1032 h 1411"/>
              <a:gd name="T16" fmla="*/ 1357 w 1411"/>
              <a:gd name="T17" fmla="*/ 977 h 1411"/>
              <a:gd name="T18" fmla="*/ 1194 w 1411"/>
              <a:gd name="T19" fmla="*/ 977 h 1411"/>
              <a:gd name="T20" fmla="*/ 1194 w 1411"/>
              <a:gd name="T21" fmla="*/ 380 h 1411"/>
              <a:gd name="T22" fmla="*/ 1194 w 1411"/>
              <a:gd name="T23" fmla="*/ 278 h 1411"/>
              <a:gd name="T24" fmla="*/ 1363 w 1411"/>
              <a:gd name="T25" fmla="*/ 109 h 1411"/>
              <a:gd name="T26" fmla="*/ 1373 w 1411"/>
              <a:gd name="T27" fmla="*/ 55 h 1411"/>
              <a:gd name="T28" fmla="*/ 1323 w 1411"/>
              <a:gd name="T29" fmla="*/ 34 h 1411"/>
              <a:gd name="T30" fmla="*/ 1302 w 1411"/>
              <a:gd name="T31" fmla="*/ 46 h 1411"/>
              <a:gd name="T32" fmla="*/ 1131 w 1411"/>
              <a:gd name="T33" fmla="*/ 217 h 1411"/>
              <a:gd name="T34" fmla="*/ 434 w 1411"/>
              <a:gd name="T35" fmla="*/ 217 h 1411"/>
              <a:gd name="T36" fmla="*/ 434 w 1411"/>
              <a:gd name="T37" fmla="*/ 55 h 1411"/>
              <a:gd name="T38" fmla="*/ 380 w 1411"/>
              <a:gd name="T39" fmla="*/ 0 h 1411"/>
              <a:gd name="T40" fmla="*/ 271 w 1411"/>
              <a:gd name="T41" fmla="*/ 0 h 1411"/>
              <a:gd name="T42" fmla="*/ 54 w 1411"/>
              <a:gd name="T43" fmla="*/ 217 h 1411"/>
              <a:gd name="T44" fmla="*/ 0 w 1411"/>
              <a:gd name="T45" fmla="*/ 272 h 1411"/>
              <a:gd name="T46" fmla="*/ 0 w 1411"/>
              <a:gd name="T47" fmla="*/ 380 h 1411"/>
              <a:gd name="T48" fmla="*/ 54 w 1411"/>
              <a:gd name="T49" fmla="*/ 435 h 1411"/>
              <a:gd name="T50" fmla="*/ 163 w 1411"/>
              <a:gd name="T51" fmla="*/ 435 h 1411"/>
              <a:gd name="T52" fmla="*/ 163 w 1411"/>
              <a:gd name="T53" fmla="*/ 217 h 1411"/>
              <a:gd name="T54" fmla="*/ 54 w 1411"/>
              <a:gd name="T55" fmla="*/ 217 h 1411"/>
              <a:gd name="T56" fmla="*/ 434 w 1411"/>
              <a:gd name="T57" fmla="*/ 435 h 1411"/>
              <a:gd name="T58" fmla="*/ 914 w 1411"/>
              <a:gd name="T59" fmla="*/ 435 h 1411"/>
              <a:gd name="T60" fmla="*/ 434 w 1411"/>
              <a:gd name="T61" fmla="*/ 914 h 1411"/>
              <a:gd name="T62" fmla="*/ 434 w 1411"/>
              <a:gd name="T63" fmla="*/ 435 h 1411"/>
              <a:gd name="T64" fmla="*/ 977 w 1411"/>
              <a:gd name="T65" fmla="*/ 496 h 1411"/>
              <a:gd name="T66" fmla="*/ 977 w 1411"/>
              <a:gd name="T67" fmla="*/ 977 h 1411"/>
              <a:gd name="T68" fmla="*/ 495 w 1411"/>
              <a:gd name="T69" fmla="*/ 977 h 1411"/>
              <a:gd name="T70" fmla="*/ 977 w 1411"/>
              <a:gd name="T71" fmla="*/ 496 h 1411"/>
              <a:gd name="T72" fmla="*/ 977 w 1411"/>
              <a:gd name="T73" fmla="*/ 1249 h 1411"/>
              <a:gd name="T74" fmla="*/ 977 w 1411"/>
              <a:gd name="T75" fmla="*/ 1357 h 1411"/>
              <a:gd name="T76" fmla="*/ 1031 w 1411"/>
              <a:gd name="T77" fmla="*/ 1411 h 1411"/>
              <a:gd name="T78" fmla="*/ 1140 w 1411"/>
              <a:gd name="T79" fmla="*/ 1411 h 1411"/>
              <a:gd name="T80" fmla="*/ 1194 w 1411"/>
              <a:gd name="T81" fmla="*/ 1357 h 1411"/>
              <a:gd name="T82" fmla="*/ 1194 w 1411"/>
              <a:gd name="T83" fmla="*/ 1249 h 1411"/>
              <a:gd name="T84" fmla="*/ 977 w 1411"/>
              <a:gd name="T85" fmla="*/ 1249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11" h="1411">
                <a:moveTo>
                  <a:pt x="271" y="0"/>
                </a:moveTo>
                <a:cubicBezTo>
                  <a:pt x="241" y="0"/>
                  <a:pt x="217" y="25"/>
                  <a:pt x="217" y="55"/>
                </a:cubicBezTo>
                <a:lnTo>
                  <a:pt x="217" y="1032"/>
                </a:lnTo>
                <a:lnTo>
                  <a:pt x="217" y="1140"/>
                </a:lnTo>
                <a:cubicBezTo>
                  <a:pt x="217" y="1170"/>
                  <a:pt x="241" y="1194"/>
                  <a:pt x="271" y="1194"/>
                </a:cubicBezTo>
                <a:lnTo>
                  <a:pt x="1357" y="1194"/>
                </a:lnTo>
                <a:cubicBezTo>
                  <a:pt x="1387" y="1194"/>
                  <a:pt x="1411" y="1170"/>
                  <a:pt x="1411" y="1140"/>
                </a:cubicBezTo>
                <a:lnTo>
                  <a:pt x="1411" y="1032"/>
                </a:lnTo>
                <a:cubicBezTo>
                  <a:pt x="1411" y="1002"/>
                  <a:pt x="1387" y="977"/>
                  <a:pt x="1357" y="977"/>
                </a:cubicBezTo>
                <a:lnTo>
                  <a:pt x="1194" y="977"/>
                </a:lnTo>
                <a:lnTo>
                  <a:pt x="1194" y="380"/>
                </a:lnTo>
                <a:lnTo>
                  <a:pt x="1194" y="278"/>
                </a:lnTo>
                <a:lnTo>
                  <a:pt x="1363" y="109"/>
                </a:lnTo>
                <a:cubicBezTo>
                  <a:pt x="1378" y="96"/>
                  <a:pt x="1383" y="72"/>
                  <a:pt x="1373" y="55"/>
                </a:cubicBezTo>
                <a:cubicBezTo>
                  <a:pt x="1364" y="38"/>
                  <a:pt x="1342" y="29"/>
                  <a:pt x="1323" y="34"/>
                </a:cubicBezTo>
                <a:cubicBezTo>
                  <a:pt x="1315" y="36"/>
                  <a:pt x="1308" y="40"/>
                  <a:pt x="1302" y="46"/>
                </a:cubicBezTo>
                <a:lnTo>
                  <a:pt x="1131" y="217"/>
                </a:lnTo>
                <a:lnTo>
                  <a:pt x="434" y="217"/>
                </a:lnTo>
                <a:lnTo>
                  <a:pt x="434" y="55"/>
                </a:lnTo>
                <a:cubicBezTo>
                  <a:pt x="434" y="25"/>
                  <a:pt x="410" y="0"/>
                  <a:pt x="380" y="0"/>
                </a:cubicBezTo>
                <a:lnTo>
                  <a:pt x="271" y="0"/>
                </a:lnTo>
                <a:close/>
                <a:moveTo>
                  <a:pt x="54" y="217"/>
                </a:moveTo>
                <a:cubicBezTo>
                  <a:pt x="24" y="217"/>
                  <a:pt x="0" y="242"/>
                  <a:pt x="0" y="272"/>
                </a:cubicBezTo>
                <a:lnTo>
                  <a:pt x="0" y="380"/>
                </a:lnTo>
                <a:cubicBezTo>
                  <a:pt x="0" y="410"/>
                  <a:pt x="24" y="435"/>
                  <a:pt x="54" y="435"/>
                </a:cubicBezTo>
                <a:lnTo>
                  <a:pt x="163" y="435"/>
                </a:lnTo>
                <a:lnTo>
                  <a:pt x="163" y="217"/>
                </a:lnTo>
                <a:lnTo>
                  <a:pt x="54" y="217"/>
                </a:lnTo>
                <a:close/>
                <a:moveTo>
                  <a:pt x="434" y="435"/>
                </a:moveTo>
                <a:lnTo>
                  <a:pt x="914" y="435"/>
                </a:lnTo>
                <a:lnTo>
                  <a:pt x="434" y="914"/>
                </a:lnTo>
                <a:lnTo>
                  <a:pt x="434" y="435"/>
                </a:lnTo>
                <a:close/>
                <a:moveTo>
                  <a:pt x="977" y="496"/>
                </a:moveTo>
                <a:lnTo>
                  <a:pt x="977" y="977"/>
                </a:lnTo>
                <a:lnTo>
                  <a:pt x="495" y="977"/>
                </a:lnTo>
                <a:lnTo>
                  <a:pt x="977" y="496"/>
                </a:lnTo>
                <a:close/>
                <a:moveTo>
                  <a:pt x="977" y="1249"/>
                </a:moveTo>
                <a:lnTo>
                  <a:pt x="977" y="1357"/>
                </a:lnTo>
                <a:cubicBezTo>
                  <a:pt x="977" y="1387"/>
                  <a:pt x="1001" y="1411"/>
                  <a:pt x="1031" y="1411"/>
                </a:cubicBezTo>
                <a:lnTo>
                  <a:pt x="1140" y="1411"/>
                </a:lnTo>
                <a:cubicBezTo>
                  <a:pt x="1169" y="1411"/>
                  <a:pt x="1194" y="1387"/>
                  <a:pt x="1194" y="1357"/>
                </a:cubicBezTo>
                <a:lnTo>
                  <a:pt x="1194" y="1249"/>
                </a:lnTo>
                <a:lnTo>
                  <a:pt x="977" y="1249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6148D091-BD1D-4842-A3F5-45896DA8CE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616" y="4121514"/>
            <a:ext cx="540000" cy="540000"/>
          </a:xfrm>
          <a:prstGeom prst="rect">
            <a:avLst/>
          </a:prstGeom>
        </p:spPr>
      </p:pic>
      <p:sp>
        <p:nvSpPr>
          <p:cNvPr id="49" name="Question">
            <a:extLst>
              <a:ext uri="{FF2B5EF4-FFF2-40B4-BE49-F238E27FC236}">
                <a16:creationId xmlns:a16="http://schemas.microsoft.com/office/drawing/2014/main" id="{5028C4C4-2465-4703-BD50-ED3E9502698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526278" y="4121514"/>
            <a:ext cx="539996" cy="540000"/>
          </a:xfrm>
          <a:custGeom>
            <a:avLst/>
            <a:gdLst>
              <a:gd name="T0" fmla="*/ 641 w 1282"/>
              <a:gd name="T1" fmla="*/ 0 h 1283"/>
              <a:gd name="T2" fmla="*/ 0 w 1282"/>
              <a:gd name="T3" fmla="*/ 641 h 1283"/>
              <a:gd name="T4" fmla="*/ 641 w 1282"/>
              <a:gd name="T5" fmla="*/ 1283 h 1283"/>
              <a:gd name="T6" fmla="*/ 1282 w 1282"/>
              <a:gd name="T7" fmla="*/ 641 h 1283"/>
              <a:gd name="T8" fmla="*/ 641 w 1282"/>
              <a:gd name="T9" fmla="*/ 0 h 1283"/>
              <a:gd name="T10" fmla="*/ 638 w 1282"/>
              <a:gd name="T11" fmla="*/ 1033 h 1283"/>
              <a:gd name="T12" fmla="*/ 546 w 1282"/>
              <a:gd name="T13" fmla="*/ 942 h 1283"/>
              <a:gd name="T14" fmla="*/ 638 w 1282"/>
              <a:gd name="T15" fmla="*/ 850 h 1283"/>
              <a:gd name="T16" fmla="*/ 729 w 1282"/>
              <a:gd name="T17" fmla="*/ 942 h 1283"/>
              <a:gd name="T18" fmla="*/ 638 w 1282"/>
              <a:gd name="T19" fmla="*/ 1033 h 1283"/>
              <a:gd name="T20" fmla="*/ 772 w 1282"/>
              <a:gd name="T21" fmla="*/ 619 h 1283"/>
              <a:gd name="T22" fmla="*/ 713 w 1282"/>
              <a:gd name="T23" fmla="*/ 671 h 1283"/>
              <a:gd name="T24" fmla="*/ 676 w 1282"/>
              <a:gd name="T25" fmla="*/ 753 h 1283"/>
              <a:gd name="T26" fmla="*/ 609 w 1282"/>
              <a:gd name="T27" fmla="*/ 753 h 1283"/>
              <a:gd name="T28" fmla="*/ 609 w 1282"/>
              <a:gd name="T29" fmla="*/ 729 h 1283"/>
              <a:gd name="T30" fmla="*/ 721 w 1282"/>
              <a:gd name="T31" fmla="*/ 417 h 1283"/>
              <a:gd name="T32" fmla="*/ 644 w 1282"/>
              <a:gd name="T33" fmla="*/ 320 h 1283"/>
              <a:gd name="T34" fmla="*/ 577 w 1282"/>
              <a:gd name="T35" fmla="*/ 405 h 1283"/>
              <a:gd name="T36" fmla="*/ 518 w 1282"/>
              <a:gd name="T37" fmla="*/ 458 h 1283"/>
              <a:gd name="T38" fmla="*/ 466 w 1282"/>
              <a:gd name="T39" fmla="*/ 392 h 1283"/>
              <a:gd name="T40" fmla="*/ 652 w 1282"/>
              <a:gd name="T41" fmla="*/ 259 h 1283"/>
              <a:gd name="T42" fmla="*/ 867 w 1282"/>
              <a:gd name="T43" fmla="*/ 436 h 1283"/>
              <a:gd name="T44" fmla="*/ 772 w 1282"/>
              <a:gd name="T45" fmla="*/ 619 h 1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2" h="1283">
                <a:moveTo>
                  <a:pt x="641" y="0"/>
                </a:moveTo>
                <a:cubicBezTo>
                  <a:pt x="287" y="0"/>
                  <a:pt x="0" y="287"/>
                  <a:pt x="0" y="641"/>
                </a:cubicBezTo>
                <a:cubicBezTo>
                  <a:pt x="0" y="996"/>
                  <a:pt x="287" y="1283"/>
                  <a:pt x="641" y="1283"/>
                </a:cubicBezTo>
                <a:cubicBezTo>
                  <a:pt x="995" y="1283"/>
                  <a:pt x="1282" y="996"/>
                  <a:pt x="1282" y="641"/>
                </a:cubicBezTo>
                <a:cubicBezTo>
                  <a:pt x="1282" y="287"/>
                  <a:pt x="995" y="0"/>
                  <a:pt x="641" y="0"/>
                </a:cubicBezTo>
                <a:close/>
                <a:moveTo>
                  <a:pt x="638" y="1033"/>
                </a:moveTo>
                <a:cubicBezTo>
                  <a:pt x="587" y="1033"/>
                  <a:pt x="546" y="993"/>
                  <a:pt x="546" y="942"/>
                </a:cubicBezTo>
                <a:cubicBezTo>
                  <a:pt x="546" y="891"/>
                  <a:pt x="587" y="850"/>
                  <a:pt x="638" y="850"/>
                </a:cubicBezTo>
                <a:cubicBezTo>
                  <a:pt x="689" y="850"/>
                  <a:pt x="729" y="891"/>
                  <a:pt x="729" y="942"/>
                </a:cubicBezTo>
                <a:cubicBezTo>
                  <a:pt x="729" y="993"/>
                  <a:pt x="689" y="1033"/>
                  <a:pt x="638" y="1033"/>
                </a:cubicBezTo>
                <a:close/>
                <a:moveTo>
                  <a:pt x="772" y="619"/>
                </a:moveTo>
                <a:lnTo>
                  <a:pt x="713" y="671"/>
                </a:lnTo>
                <a:cubicBezTo>
                  <a:pt x="668" y="710"/>
                  <a:pt x="676" y="729"/>
                  <a:pt x="676" y="753"/>
                </a:cubicBezTo>
                <a:lnTo>
                  <a:pt x="609" y="753"/>
                </a:lnTo>
                <a:lnTo>
                  <a:pt x="609" y="729"/>
                </a:lnTo>
                <a:cubicBezTo>
                  <a:pt x="609" y="611"/>
                  <a:pt x="721" y="591"/>
                  <a:pt x="721" y="417"/>
                </a:cubicBezTo>
                <a:cubicBezTo>
                  <a:pt x="721" y="350"/>
                  <a:pt x="699" y="320"/>
                  <a:pt x="644" y="320"/>
                </a:cubicBezTo>
                <a:cubicBezTo>
                  <a:pt x="593" y="320"/>
                  <a:pt x="570" y="345"/>
                  <a:pt x="577" y="405"/>
                </a:cubicBezTo>
                <a:cubicBezTo>
                  <a:pt x="582" y="443"/>
                  <a:pt x="543" y="458"/>
                  <a:pt x="518" y="458"/>
                </a:cubicBezTo>
                <a:cubicBezTo>
                  <a:pt x="490" y="458"/>
                  <a:pt x="466" y="430"/>
                  <a:pt x="466" y="392"/>
                </a:cubicBezTo>
                <a:cubicBezTo>
                  <a:pt x="466" y="327"/>
                  <a:pt x="534" y="259"/>
                  <a:pt x="652" y="259"/>
                </a:cubicBezTo>
                <a:cubicBezTo>
                  <a:pt x="767" y="259"/>
                  <a:pt x="867" y="311"/>
                  <a:pt x="867" y="436"/>
                </a:cubicBezTo>
                <a:cubicBezTo>
                  <a:pt x="867" y="514"/>
                  <a:pt x="839" y="560"/>
                  <a:pt x="772" y="619"/>
                </a:cubicBezTo>
                <a:close/>
              </a:path>
            </a:pathLst>
          </a:custGeom>
          <a:solidFill>
            <a:srgbClr val="5F5F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PDF File">
            <a:extLst>
              <a:ext uri="{FF2B5EF4-FFF2-40B4-BE49-F238E27FC236}">
                <a16:creationId xmlns:a16="http://schemas.microsoft.com/office/drawing/2014/main" id="{B140AD77-1B70-4703-B5C0-25FF8430C21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936426" y="4121514"/>
            <a:ext cx="418237" cy="540000"/>
          </a:xfrm>
          <a:custGeom>
            <a:avLst/>
            <a:gdLst>
              <a:gd name="T0" fmla="*/ 0 w 1085"/>
              <a:gd name="T1" fmla="*/ 217 h 1411"/>
              <a:gd name="T2" fmla="*/ 217 w 1085"/>
              <a:gd name="T3" fmla="*/ 1411 h 1411"/>
              <a:gd name="T4" fmla="*/ 1085 w 1085"/>
              <a:gd name="T5" fmla="*/ 1194 h 1411"/>
              <a:gd name="T6" fmla="*/ 936 w 1085"/>
              <a:gd name="T7" fmla="*/ 229 h 1411"/>
              <a:gd name="T8" fmla="*/ 651 w 1085"/>
              <a:gd name="T9" fmla="*/ 0 h 1411"/>
              <a:gd name="T10" fmla="*/ 217 w 1085"/>
              <a:gd name="T11" fmla="*/ 109 h 1411"/>
              <a:gd name="T12" fmla="*/ 651 w 1085"/>
              <a:gd name="T13" fmla="*/ 215 h 1411"/>
              <a:gd name="T14" fmla="*/ 705 w 1085"/>
              <a:gd name="T15" fmla="*/ 434 h 1411"/>
              <a:gd name="T16" fmla="*/ 977 w 1085"/>
              <a:gd name="T17" fmla="*/ 488 h 1411"/>
              <a:gd name="T18" fmla="*/ 868 w 1085"/>
              <a:gd name="T19" fmla="*/ 1303 h 1411"/>
              <a:gd name="T20" fmla="*/ 108 w 1085"/>
              <a:gd name="T21" fmla="*/ 1194 h 1411"/>
              <a:gd name="T22" fmla="*/ 217 w 1085"/>
              <a:gd name="T23" fmla="*/ 109 h 1411"/>
              <a:gd name="T24" fmla="*/ 444 w 1085"/>
              <a:gd name="T25" fmla="*/ 521 h 1411"/>
              <a:gd name="T26" fmla="*/ 482 w 1085"/>
              <a:gd name="T27" fmla="*/ 706 h 1411"/>
              <a:gd name="T28" fmla="*/ 376 w 1085"/>
              <a:gd name="T29" fmla="*/ 960 h 1411"/>
              <a:gd name="T30" fmla="*/ 222 w 1085"/>
              <a:gd name="T31" fmla="*/ 1062 h 1411"/>
              <a:gd name="T32" fmla="*/ 249 w 1085"/>
              <a:gd name="T33" fmla="*/ 1133 h 1411"/>
              <a:gd name="T34" fmla="*/ 387 w 1085"/>
              <a:gd name="T35" fmla="*/ 1057 h 1411"/>
              <a:gd name="T36" fmla="*/ 509 w 1085"/>
              <a:gd name="T37" fmla="*/ 957 h 1411"/>
              <a:gd name="T38" fmla="*/ 778 w 1085"/>
              <a:gd name="T39" fmla="*/ 968 h 1411"/>
              <a:gd name="T40" fmla="*/ 868 w 1085"/>
              <a:gd name="T41" fmla="*/ 907 h 1411"/>
              <a:gd name="T42" fmla="*/ 817 w 1085"/>
              <a:gd name="T43" fmla="*/ 848 h 1411"/>
              <a:gd name="T44" fmla="*/ 666 w 1085"/>
              <a:gd name="T45" fmla="*/ 862 h 1411"/>
              <a:gd name="T46" fmla="*/ 543 w 1085"/>
              <a:gd name="T47" fmla="*/ 714 h 1411"/>
              <a:gd name="T48" fmla="*/ 563 w 1085"/>
              <a:gd name="T49" fmla="*/ 619 h 1411"/>
              <a:gd name="T50" fmla="*/ 541 w 1085"/>
              <a:gd name="T51" fmla="*/ 502 h 1411"/>
              <a:gd name="T52" fmla="*/ 502 w 1085"/>
              <a:gd name="T53" fmla="*/ 543 h 1411"/>
              <a:gd name="T54" fmla="*/ 509 w 1085"/>
              <a:gd name="T55" fmla="*/ 551 h 1411"/>
              <a:gd name="T56" fmla="*/ 507 w 1085"/>
              <a:gd name="T57" fmla="*/ 621 h 1411"/>
              <a:gd name="T58" fmla="*/ 492 w 1085"/>
              <a:gd name="T59" fmla="*/ 546 h 1411"/>
              <a:gd name="T60" fmla="*/ 519 w 1085"/>
              <a:gd name="T61" fmla="*/ 772 h 1411"/>
              <a:gd name="T62" fmla="*/ 490 w 1085"/>
              <a:gd name="T63" fmla="*/ 906 h 1411"/>
              <a:gd name="T64" fmla="*/ 498 w 1085"/>
              <a:gd name="T65" fmla="*/ 845 h 1411"/>
              <a:gd name="T66" fmla="*/ 746 w 1085"/>
              <a:gd name="T67" fmla="*/ 899 h 1411"/>
              <a:gd name="T68" fmla="*/ 814 w 1085"/>
              <a:gd name="T69" fmla="*/ 906 h 1411"/>
              <a:gd name="T70" fmla="*/ 814 w 1085"/>
              <a:gd name="T71" fmla="*/ 911 h 1411"/>
              <a:gd name="T72" fmla="*/ 746 w 1085"/>
              <a:gd name="T73" fmla="*/ 899 h 1411"/>
              <a:gd name="T74" fmla="*/ 293 w 1085"/>
              <a:gd name="T75" fmla="*/ 1077 h 1411"/>
              <a:gd name="T76" fmla="*/ 273 w 1085"/>
              <a:gd name="T77" fmla="*/ 1084 h 1411"/>
              <a:gd name="T78" fmla="*/ 327 w 1085"/>
              <a:gd name="T79" fmla="*/ 1041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85" h="1411">
                <a:moveTo>
                  <a:pt x="217" y="0"/>
                </a:moveTo>
                <a:cubicBezTo>
                  <a:pt x="97" y="0"/>
                  <a:pt x="0" y="97"/>
                  <a:pt x="0" y="217"/>
                </a:cubicBezTo>
                <a:lnTo>
                  <a:pt x="0" y="1194"/>
                </a:lnTo>
                <a:cubicBezTo>
                  <a:pt x="0" y="1314"/>
                  <a:pt x="97" y="1411"/>
                  <a:pt x="217" y="1411"/>
                </a:cubicBezTo>
                <a:lnTo>
                  <a:pt x="868" y="1411"/>
                </a:lnTo>
                <a:cubicBezTo>
                  <a:pt x="988" y="1411"/>
                  <a:pt x="1085" y="1314"/>
                  <a:pt x="1085" y="1194"/>
                </a:cubicBezTo>
                <a:lnTo>
                  <a:pt x="1085" y="434"/>
                </a:lnTo>
                <a:cubicBezTo>
                  <a:pt x="1085" y="377"/>
                  <a:pt x="1031" y="322"/>
                  <a:pt x="936" y="229"/>
                </a:cubicBezTo>
                <a:cubicBezTo>
                  <a:pt x="909" y="202"/>
                  <a:pt x="881" y="174"/>
                  <a:pt x="856" y="149"/>
                </a:cubicBezTo>
                <a:cubicBezTo>
                  <a:pt x="763" y="54"/>
                  <a:pt x="709" y="0"/>
                  <a:pt x="651" y="0"/>
                </a:cubicBezTo>
                <a:lnTo>
                  <a:pt x="217" y="0"/>
                </a:lnTo>
                <a:close/>
                <a:moveTo>
                  <a:pt x="217" y="109"/>
                </a:moveTo>
                <a:lnTo>
                  <a:pt x="612" y="109"/>
                </a:lnTo>
                <a:cubicBezTo>
                  <a:pt x="651" y="119"/>
                  <a:pt x="651" y="167"/>
                  <a:pt x="651" y="215"/>
                </a:cubicBezTo>
                <a:lnTo>
                  <a:pt x="651" y="380"/>
                </a:lnTo>
                <a:cubicBezTo>
                  <a:pt x="651" y="410"/>
                  <a:pt x="675" y="434"/>
                  <a:pt x="705" y="434"/>
                </a:cubicBezTo>
                <a:lnTo>
                  <a:pt x="868" y="434"/>
                </a:lnTo>
                <a:cubicBezTo>
                  <a:pt x="922" y="434"/>
                  <a:pt x="977" y="435"/>
                  <a:pt x="977" y="488"/>
                </a:cubicBezTo>
                <a:lnTo>
                  <a:pt x="977" y="1194"/>
                </a:lnTo>
                <a:cubicBezTo>
                  <a:pt x="977" y="1254"/>
                  <a:pt x="928" y="1303"/>
                  <a:pt x="868" y="1303"/>
                </a:cubicBezTo>
                <a:lnTo>
                  <a:pt x="217" y="1303"/>
                </a:lnTo>
                <a:cubicBezTo>
                  <a:pt x="157" y="1303"/>
                  <a:pt x="108" y="1254"/>
                  <a:pt x="108" y="1194"/>
                </a:cubicBezTo>
                <a:lnTo>
                  <a:pt x="108" y="217"/>
                </a:lnTo>
                <a:cubicBezTo>
                  <a:pt x="108" y="157"/>
                  <a:pt x="157" y="109"/>
                  <a:pt x="217" y="109"/>
                </a:cubicBezTo>
                <a:close/>
                <a:moveTo>
                  <a:pt x="502" y="488"/>
                </a:moveTo>
                <a:cubicBezTo>
                  <a:pt x="478" y="488"/>
                  <a:pt x="454" y="501"/>
                  <a:pt x="444" y="521"/>
                </a:cubicBezTo>
                <a:cubicBezTo>
                  <a:pt x="434" y="540"/>
                  <a:pt x="433" y="562"/>
                  <a:pt x="436" y="585"/>
                </a:cubicBezTo>
                <a:cubicBezTo>
                  <a:pt x="440" y="621"/>
                  <a:pt x="461" y="663"/>
                  <a:pt x="482" y="706"/>
                </a:cubicBezTo>
                <a:cubicBezTo>
                  <a:pt x="470" y="745"/>
                  <a:pt x="465" y="782"/>
                  <a:pt x="448" y="824"/>
                </a:cubicBezTo>
                <a:cubicBezTo>
                  <a:pt x="427" y="876"/>
                  <a:pt x="401" y="917"/>
                  <a:pt x="376" y="960"/>
                </a:cubicBezTo>
                <a:cubicBezTo>
                  <a:pt x="343" y="976"/>
                  <a:pt x="302" y="990"/>
                  <a:pt x="278" y="1006"/>
                </a:cubicBezTo>
                <a:cubicBezTo>
                  <a:pt x="252" y="1023"/>
                  <a:pt x="233" y="1039"/>
                  <a:pt x="222" y="1062"/>
                </a:cubicBezTo>
                <a:cubicBezTo>
                  <a:pt x="217" y="1073"/>
                  <a:pt x="215" y="1089"/>
                  <a:pt x="220" y="1102"/>
                </a:cubicBezTo>
                <a:cubicBezTo>
                  <a:pt x="226" y="1116"/>
                  <a:pt x="237" y="1126"/>
                  <a:pt x="249" y="1133"/>
                </a:cubicBezTo>
                <a:cubicBezTo>
                  <a:pt x="274" y="1146"/>
                  <a:pt x="302" y="1138"/>
                  <a:pt x="324" y="1123"/>
                </a:cubicBezTo>
                <a:cubicBezTo>
                  <a:pt x="346" y="1108"/>
                  <a:pt x="366" y="1085"/>
                  <a:pt x="387" y="1057"/>
                </a:cubicBezTo>
                <a:cubicBezTo>
                  <a:pt x="397" y="1041"/>
                  <a:pt x="406" y="1017"/>
                  <a:pt x="417" y="999"/>
                </a:cubicBezTo>
                <a:cubicBezTo>
                  <a:pt x="449" y="984"/>
                  <a:pt x="472" y="970"/>
                  <a:pt x="509" y="957"/>
                </a:cubicBezTo>
                <a:cubicBezTo>
                  <a:pt x="560" y="938"/>
                  <a:pt x="605" y="930"/>
                  <a:pt x="653" y="919"/>
                </a:cubicBezTo>
                <a:cubicBezTo>
                  <a:pt x="692" y="947"/>
                  <a:pt x="733" y="968"/>
                  <a:pt x="778" y="968"/>
                </a:cubicBezTo>
                <a:cubicBezTo>
                  <a:pt x="804" y="968"/>
                  <a:pt x="823" y="967"/>
                  <a:pt x="841" y="957"/>
                </a:cubicBezTo>
                <a:cubicBezTo>
                  <a:pt x="859" y="947"/>
                  <a:pt x="868" y="925"/>
                  <a:pt x="868" y="907"/>
                </a:cubicBezTo>
                <a:cubicBezTo>
                  <a:pt x="868" y="893"/>
                  <a:pt x="863" y="878"/>
                  <a:pt x="853" y="868"/>
                </a:cubicBezTo>
                <a:cubicBezTo>
                  <a:pt x="843" y="858"/>
                  <a:pt x="830" y="852"/>
                  <a:pt x="817" y="848"/>
                </a:cubicBezTo>
                <a:cubicBezTo>
                  <a:pt x="792" y="841"/>
                  <a:pt x="762" y="843"/>
                  <a:pt x="727" y="846"/>
                </a:cubicBezTo>
                <a:cubicBezTo>
                  <a:pt x="710" y="848"/>
                  <a:pt x="686" y="858"/>
                  <a:pt x="666" y="862"/>
                </a:cubicBezTo>
                <a:cubicBezTo>
                  <a:pt x="662" y="858"/>
                  <a:pt x="657" y="859"/>
                  <a:pt x="653" y="855"/>
                </a:cubicBezTo>
                <a:cubicBezTo>
                  <a:pt x="611" y="817"/>
                  <a:pt x="572" y="765"/>
                  <a:pt x="543" y="714"/>
                </a:cubicBezTo>
                <a:cubicBezTo>
                  <a:pt x="540" y="710"/>
                  <a:pt x="541" y="708"/>
                  <a:pt x="539" y="704"/>
                </a:cubicBezTo>
                <a:cubicBezTo>
                  <a:pt x="546" y="676"/>
                  <a:pt x="560" y="643"/>
                  <a:pt x="563" y="619"/>
                </a:cubicBezTo>
                <a:cubicBezTo>
                  <a:pt x="567" y="587"/>
                  <a:pt x="567" y="560"/>
                  <a:pt x="560" y="536"/>
                </a:cubicBezTo>
                <a:cubicBezTo>
                  <a:pt x="556" y="524"/>
                  <a:pt x="551" y="511"/>
                  <a:pt x="541" y="502"/>
                </a:cubicBezTo>
                <a:cubicBezTo>
                  <a:pt x="531" y="493"/>
                  <a:pt x="516" y="488"/>
                  <a:pt x="502" y="488"/>
                </a:cubicBezTo>
                <a:close/>
                <a:moveTo>
                  <a:pt x="502" y="543"/>
                </a:moveTo>
                <a:cubicBezTo>
                  <a:pt x="505" y="543"/>
                  <a:pt x="503" y="542"/>
                  <a:pt x="504" y="543"/>
                </a:cubicBezTo>
                <a:cubicBezTo>
                  <a:pt x="504" y="543"/>
                  <a:pt x="507" y="546"/>
                  <a:pt x="509" y="551"/>
                </a:cubicBezTo>
                <a:cubicBezTo>
                  <a:pt x="512" y="562"/>
                  <a:pt x="512" y="584"/>
                  <a:pt x="509" y="612"/>
                </a:cubicBezTo>
                <a:cubicBezTo>
                  <a:pt x="508" y="614"/>
                  <a:pt x="507" y="618"/>
                  <a:pt x="507" y="621"/>
                </a:cubicBezTo>
                <a:cubicBezTo>
                  <a:pt x="503" y="607"/>
                  <a:pt x="491" y="589"/>
                  <a:pt x="490" y="578"/>
                </a:cubicBezTo>
                <a:cubicBezTo>
                  <a:pt x="488" y="562"/>
                  <a:pt x="490" y="550"/>
                  <a:pt x="492" y="546"/>
                </a:cubicBezTo>
                <a:cubicBezTo>
                  <a:pt x="494" y="542"/>
                  <a:pt x="493" y="543"/>
                  <a:pt x="502" y="543"/>
                </a:cubicBezTo>
                <a:close/>
                <a:moveTo>
                  <a:pt x="519" y="772"/>
                </a:moveTo>
                <a:cubicBezTo>
                  <a:pt x="543" y="809"/>
                  <a:pt x="572" y="846"/>
                  <a:pt x="604" y="877"/>
                </a:cubicBezTo>
                <a:cubicBezTo>
                  <a:pt x="565" y="887"/>
                  <a:pt x="529" y="892"/>
                  <a:pt x="490" y="906"/>
                </a:cubicBezTo>
                <a:cubicBezTo>
                  <a:pt x="477" y="910"/>
                  <a:pt x="470" y="916"/>
                  <a:pt x="458" y="921"/>
                </a:cubicBezTo>
                <a:cubicBezTo>
                  <a:pt x="471" y="894"/>
                  <a:pt x="487" y="873"/>
                  <a:pt x="498" y="845"/>
                </a:cubicBezTo>
                <a:cubicBezTo>
                  <a:pt x="509" y="819"/>
                  <a:pt x="510" y="797"/>
                  <a:pt x="519" y="772"/>
                </a:cubicBezTo>
                <a:close/>
                <a:moveTo>
                  <a:pt x="746" y="899"/>
                </a:moveTo>
                <a:cubicBezTo>
                  <a:pt x="770" y="897"/>
                  <a:pt x="793" y="898"/>
                  <a:pt x="804" y="901"/>
                </a:cubicBezTo>
                <a:cubicBezTo>
                  <a:pt x="810" y="902"/>
                  <a:pt x="813" y="905"/>
                  <a:pt x="814" y="906"/>
                </a:cubicBezTo>
                <a:cubicBezTo>
                  <a:pt x="815" y="906"/>
                  <a:pt x="814" y="905"/>
                  <a:pt x="814" y="907"/>
                </a:cubicBezTo>
                <a:cubicBezTo>
                  <a:pt x="814" y="915"/>
                  <a:pt x="815" y="910"/>
                  <a:pt x="814" y="911"/>
                </a:cubicBezTo>
                <a:cubicBezTo>
                  <a:pt x="813" y="912"/>
                  <a:pt x="801" y="914"/>
                  <a:pt x="778" y="914"/>
                </a:cubicBezTo>
                <a:cubicBezTo>
                  <a:pt x="768" y="914"/>
                  <a:pt x="757" y="902"/>
                  <a:pt x="746" y="899"/>
                </a:cubicBezTo>
                <a:close/>
                <a:moveTo>
                  <a:pt x="327" y="1041"/>
                </a:moveTo>
                <a:cubicBezTo>
                  <a:pt x="315" y="1056"/>
                  <a:pt x="302" y="1071"/>
                  <a:pt x="293" y="1077"/>
                </a:cubicBezTo>
                <a:cubicBezTo>
                  <a:pt x="280" y="1086"/>
                  <a:pt x="277" y="1087"/>
                  <a:pt x="275" y="1085"/>
                </a:cubicBezTo>
                <a:cubicBezTo>
                  <a:pt x="272" y="1084"/>
                  <a:pt x="273" y="1084"/>
                  <a:pt x="273" y="1084"/>
                </a:cubicBezTo>
                <a:cubicBezTo>
                  <a:pt x="276" y="1078"/>
                  <a:pt x="287" y="1064"/>
                  <a:pt x="309" y="1050"/>
                </a:cubicBezTo>
                <a:cubicBezTo>
                  <a:pt x="313" y="1047"/>
                  <a:pt x="323" y="1044"/>
                  <a:pt x="327" y="1041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Rectangle">
            <a:extLst>
              <a:ext uri="{FF2B5EF4-FFF2-40B4-BE49-F238E27FC236}">
                <a16:creationId xmlns:a16="http://schemas.microsoft.com/office/drawing/2014/main" id="{2F15CBD3-C1AC-4000-B886-B044283701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86284" y="4290736"/>
            <a:ext cx="426977" cy="360000"/>
          </a:xfrm>
          <a:prstGeom prst="rect">
            <a:avLst/>
          </a:pr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E6EF824C-ED79-4E96-9070-5603B2F4F21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079348" y="4121514"/>
            <a:ext cx="432000" cy="330354"/>
          </a:xfrm>
          <a:custGeom>
            <a:avLst/>
            <a:gdLst>
              <a:gd name="T0" fmla="*/ 13 w 666"/>
              <a:gd name="T1" fmla="*/ 0 h 507"/>
              <a:gd name="T2" fmla="*/ 0 w 666"/>
              <a:gd name="T3" fmla="*/ 14 h 507"/>
              <a:gd name="T4" fmla="*/ 0 w 666"/>
              <a:gd name="T5" fmla="*/ 494 h 507"/>
              <a:gd name="T6" fmla="*/ 13 w 666"/>
              <a:gd name="T7" fmla="*/ 507 h 507"/>
              <a:gd name="T8" fmla="*/ 653 w 666"/>
              <a:gd name="T9" fmla="*/ 507 h 507"/>
              <a:gd name="T10" fmla="*/ 666 w 666"/>
              <a:gd name="T11" fmla="*/ 494 h 507"/>
              <a:gd name="T12" fmla="*/ 666 w 666"/>
              <a:gd name="T13" fmla="*/ 14 h 507"/>
              <a:gd name="T14" fmla="*/ 653 w 666"/>
              <a:gd name="T15" fmla="*/ 0 h 507"/>
              <a:gd name="T16" fmla="*/ 428 w 666"/>
              <a:gd name="T17" fmla="*/ 0 h 507"/>
              <a:gd name="T18" fmla="*/ 13 w 666"/>
              <a:gd name="T19" fmla="*/ 0 h 507"/>
              <a:gd name="T20" fmla="*/ 26 w 666"/>
              <a:gd name="T21" fmla="*/ 27 h 507"/>
              <a:gd name="T22" fmla="*/ 428 w 666"/>
              <a:gd name="T23" fmla="*/ 27 h 507"/>
              <a:gd name="T24" fmla="*/ 640 w 666"/>
              <a:gd name="T25" fmla="*/ 27 h 507"/>
              <a:gd name="T26" fmla="*/ 640 w 666"/>
              <a:gd name="T27" fmla="*/ 480 h 507"/>
              <a:gd name="T28" fmla="*/ 26 w 666"/>
              <a:gd name="T29" fmla="*/ 480 h 507"/>
              <a:gd name="T30" fmla="*/ 26 w 666"/>
              <a:gd name="T31" fmla="*/ 27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6" h="507">
                <a:moveTo>
                  <a:pt x="13" y="0"/>
                </a:moveTo>
                <a:cubicBezTo>
                  <a:pt x="6" y="0"/>
                  <a:pt x="0" y="6"/>
                  <a:pt x="0" y="14"/>
                </a:cubicBezTo>
                <a:lnTo>
                  <a:pt x="0" y="494"/>
                </a:lnTo>
                <a:cubicBezTo>
                  <a:pt x="0" y="501"/>
                  <a:pt x="6" y="507"/>
                  <a:pt x="13" y="507"/>
                </a:cubicBezTo>
                <a:lnTo>
                  <a:pt x="653" y="507"/>
                </a:lnTo>
                <a:cubicBezTo>
                  <a:pt x="660" y="507"/>
                  <a:pt x="666" y="501"/>
                  <a:pt x="666" y="494"/>
                </a:cubicBezTo>
                <a:lnTo>
                  <a:pt x="666" y="14"/>
                </a:lnTo>
                <a:cubicBezTo>
                  <a:pt x="666" y="6"/>
                  <a:pt x="660" y="0"/>
                  <a:pt x="653" y="0"/>
                </a:cubicBezTo>
                <a:lnTo>
                  <a:pt x="428" y="0"/>
                </a:lnTo>
                <a:lnTo>
                  <a:pt x="13" y="0"/>
                </a:lnTo>
                <a:close/>
                <a:moveTo>
                  <a:pt x="26" y="27"/>
                </a:moveTo>
                <a:lnTo>
                  <a:pt x="428" y="27"/>
                </a:lnTo>
                <a:lnTo>
                  <a:pt x="640" y="27"/>
                </a:lnTo>
                <a:lnTo>
                  <a:pt x="640" y="480"/>
                </a:lnTo>
                <a:lnTo>
                  <a:pt x="26" y="480"/>
                </a:lnTo>
                <a:lnTo>
                  <a:pt x="26" y="27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47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문서 확대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9F7CE93-4871-4B1C-B8E5-A630936A2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059D3295-D661-4EDD-8628-AD7FA5359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2327DBC-6A75-44F9-B0A6-1BD2D148CB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99"/>
          <a:stretch/>
        </p:blipFill>
        <p:spPr>
          <a:xfrm>
            <a:off x="6413089" y="4087478"/>
            <a:ext cx="5148000" cy="2572792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9A795F-41DF-4A7C-8752-507223D84BBA}"/>
              </a:ext>
            </a:extLst>
          </p:cNvPr>
          <p:cNvSpPr txBox="1"/>
          <p:nvPr/>
        </p:nvSpPr>
        <p:spPr>
          <a:xfrm>
            <a:off x="2344994" y="1488930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문서를 자유자재로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확대하여 강의 진행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FD1E2C-6E05-485B-A873-312B84E85D26}"/>
              </a:ext>
            </a:extLst>
          </p:cNvPr>
          <p:cNvSpPr txBox="1"/>
          <p:nvPr/>
        </p:nvSpPr>
        <p:spPr>
          <a:xfrm>
            <a:off x="2337622" y="2596786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교재 파일을 그대로 사용할 수 있어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강의 준비 시간이 절약됩니다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문서 확대 기능으로 강의실 어디에서나 화면의 글자가 잘 보이도록 지원합니다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9C75A28-3FCB-4E24-A4E4-F9A43D22BBE5}"/>
              </a:ext>
            </a:extLst>
          </p:cNvPr>
          <p:cNvSpPr/>
          <p:nvPr/>
        </p:nvSpPr>
        <p:spPr>
          <a:xfrm>
            <a:off x="560365" y="1636412"/>
            <a:ext cx="2057474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5EBAD7A5-8304-4EF4-8E59-AB396C4FB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CCE5484-4C65-4AFB-A712-57558976DA7F}"/>
              </a:ext>
            </a:extLst>
          </p:cNvPr>
          <p:cNvSpPr txBox="1"/>
          <p:nvPr/>
        </p:nvSpPr>
        <p:spPr>
          <a:xfrm rot="18875047">
            <a:off x="6503216" y="3673036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확대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D3A2DFC-CF0D-4AF6-BF0E-E74168F4BA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659"/>
          <a:stretch/>
        </p:blipFill>
        <p:spPr>
          <a:xfrm>
            <a:off x="640645" y="4078251"/>
            <a:ext cx="5148000" cy="258202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0CF0814A-1E56-401D-B34A-15871CA10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  <a:noFill/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30DF0AB-1356-4AC4-BCD2-8B5B8471C575}"/>
              </a:ext>
            </a:extLst>
          </p:cNvPr>
          <p:cNvSpPr txBox="1"/>
          <p:nvPr/>
        </p:nvSpPr>
        <p:spPr>
          <a:xfrm rot="18945558">
            <a:off x="736015" y="3673035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원본</a:t>
            </a:r>
          </a:p>
        </p:txBody>
      </p:sp>
    </p:spTree>
    <p:extLst>
      <p:ext uri="{BB962C8B-B14F-4D97-AF65-F5344CB8AC3E}">
        <p14:creationId xmlns:p14="http://schemas.microsoft.com/office/powerpoint/2010/main" val="22623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색상 반전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F3EFE3E-5ABD-457A-BBDA-87A6363B6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E9BBA74-5FBF-4A55-A0AE-B6A529181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707C01-1D71-48F0-8860-B0CEE58C6F89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눈부심을 줄여주고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글자의 가독성을 높여주는 색상 반전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2A2804-085B-410E-8FE5-D31FC8C26004}"/>
              </a:ext>
            </a:extLst>
          </p:cNvPr>
          <p:cNvSpPr txBox="1"/>
          <p:nvPr/>
        </p:nvSpPr>
        <p:spPr>
          <a:xfrm>
            <a:off x="2337622" y="2596788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단축키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‘R’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로 간단하게 색상 반전을 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향상된 가독성으로 학습자의 주목도를 높일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0611C93-6724-437D-A15A-8D29F9CD1700}"/>
              </a:ext>
            </a:extLst>
          </p:cNvPr>
          <p:cNvSpPr/>
          <p:nvPr/>
        </p:nvSpPr>
        <p:spPr>
          <a:xfrm>
            <a:off x="560365" y="1636412"/>
            <a:ext cx="2057474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872318E-F430-494D-BE1F-F655EEFD4D6D}"/>
              </a:ext>
            </a:extLst>
          </p:cNvPr>
          <p:cNvSpPr/>
          <p:nvPr/>
        </p:nvSpPr>
        <p:spPr>
          <a:xfrm>
            <a:off x="6414439" y="4084320"/>
            <a:ext cx="5148000" cy="25683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D90C7D81-2378-47BC-B251-F43EB18F1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04EB2B3-5B6F-4D5E-A504-F91D8F85522C}"/>
              </a:ext>
            </a:extLst>
          </p:cNvPr>
          <p:cNvSpPr txBox="1"/>
          <p:nvPr/>
        </p:nvSpPr>
        <p:spPr>
          <a:xfrm rot="18927607">
            <a:off x="6503216" y="3673036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반전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0CA9515-66A4-4783-9107-391A6E7A1A11}"/>
              </a:ext>
            </a:extLst>
          </p:cNvPr>
          <p:cNvSpPr/>
          <p:nvPr/>
        </p:nvSpPr>
        <p:spPr>
          <a:xfrm>
            <a:off x="647236" y="4088130"/>
            <a:ext cx="5148000" cy="256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CB2231-3926-4810-8044-5AA74B24F9AA}"/>
              </a:ext>
            </a:extLst>
          </p:cNvPr>
          <p:cNvSpPr txBox="1"/>
          <p:nvPr/>
        </p:nvSpPr>
        <p:spPr>
          <a:xfrm>
            <a:off x="724054" y="4351020"/>
            <a:ext cx="487631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(Artificial Intelligence)</a:t>
            </a:r>
          </a:p>
          <a:p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인간의 지능으로 할 수 있는 사고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학습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자기 개발 등을 컴퓨터가 할 수 있도록 하는 방법을 연구하는 컴퓨터 공학 및 정보기술의 한 분야로서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컴퓨터가 인가의 지능적인 행동을 모방할 수 있도록 하는 것을 인공지능이라고 말하고 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인공지능은 그 자체로 존재하는 것이 아니라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컴퓨터 과학의 다른 분야와 직간접으로 많은 관련을 맺고 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현대에는 정보기술의 여러 분야에서 인공지능적 요소를 도입하여 그 분야의 문제 풀이에 활용하려는 시도가 매우 활발하게 이루어지고 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C96D3C6-89FF-4773-B5B8-1ED44C64E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97E09DC-2D4F-457C-B6E7-1642E1B7D2A3}"/>
              </a:ext>
            </a:extLst>
          </p:cNvPr>
          <p:cNvSpPr txBox="1"/>
          <p:nvPr/>
        </p:nvSpPr>
        <p:spPr>
          <a:xfrm rot="18945558">
            <a:off x="736015" y="3673035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4F74E6-9377-466B-9E0D-84F600A4A3B6}"/>
              </a:ext>
            </a:extLst>
          </p:cNvPr>
          <p:cNvSpPr txBox="1"/>
          <p:nvPr/>
        </p:nvSpPr>
        <p:spPr>
          <a:xfrm>
            <a:off x="6541444" y="4351020"/>
            <a:ext cx="487631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(Artificial Intelligence)</a:t>
            </a:r>
          </a:p>
          <a:p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인간의 지능으로 할 수 있는 사고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학습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자기 개발 등을 컴퓨터가 할 수 있도록 하는 방법을 연구하는 컴퓨터 공학 및 정보기술의 한 분야로서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컴퓨터가 인가의 지능적인 행동을 모방할 수 있도록 하는 것을 인공지능이라고 말하고 있다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인공지능은 그 자체로 존재하는 것이 아니라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컴퓨터 과학의 다른 분야와 직간접으로 많은 관련을 맺고 있다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현대에는 정보기술의 여러 분야에서 인공지능적 요소를 도입하여 그 분야의 문제 풀이에 활용하려는 시도가 매우 활발하게 이루어지고 있다</a:t>
            </a:r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605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캡쳐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56C9586-5778-4BF2-A04A-556FC618F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99C9767-1727-4230-8CFC-31096BCE8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7F4C9E-4256-4CD3-B044-0BC2B8B34BAD}"/>
              </a:ext>
            </a:extLst>
          </p:cNvPr>
          <p:cNvSpPr txBox="1"/>
          <p:nvPr/>
        </p:nvSpPr>
        <p:spPr>
          <a:xfrm>
            <a:off x="2344994" y="1488931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문서의 주요 부분을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강조하여 설명할 수 있는 캡쳐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8C09F3-431E-463F-A60C-3415714F3B3F}"/>
              </a:ext>
            </a:extLst>
          </p:cNvPr>
          <p:cNvSpPr txBox="1"/>
          <p:nvPr/>
        </p:nvSpPr>
        <p:spPr>
          <a:xfrm>
            <a:off x="2337622" y="2596787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문서의 일부 영역을 드래그 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캡쳐된 이미지가 칠판위에 띄워지며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부연 설명 등을 할 수 있도록 지원합니다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AB636E6-8294-43F0-927B-A0C2CCD736BD}"/>
              </a:ext>
            </a:extLst>
          </p:cNvPr>
          <p:cNvSpPr/>
          <p:nvPr/>
        </p:nvSpPr>
        <p:spPr>
          <a:xfrm>
            <a:off x="560365" y="1636412"/>
            <a:ext cx="108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391F3A77-2C09-4AD8-830F-9B20C272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5"/>
          <a:stretch/>
        </p:blipFill>
        <p:spPr>
          <a:xfrm>
            <a:off x="631074" y="4075042"/>
            <a:ext cx="5148000" cy="2585228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85EAD095-D868-4D5F-A79A-48ACE0566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4583E94-6BF1-45D4-A288-EC046883B4AC}"/>
              </a:ext>
            </a:extLst>
          </p:cNvPr>
          <p:cNvSpPr txBox="1"/>
          <p:nvPr/>
        </p:nvSpPr>
        <p:spPr>
          <a:xfrm rot="18916004">
            <a:off x="744936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영역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캡쳐</a:t>
            </a:r>
          </a:p>
        </p:txBody>
      </p:sp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AF8DF505-6F6E-41D2-A7C4-769956E300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8"/>
          <a:stretch/>
        </p:blipFill>
        <p:spPr>
          <a:xfrm>
            <a:off x="6403009" y="4083807"/>
            <a:ext cx="5148000" cy="2576463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DB5410C-657D-438E-BA6B-0B740D188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BCE3C2-5A07-4AEF-B2A8-EFD8E217CABE}"/>
              </a:ext>
            </a:extLst>
          </p:cNvPr>
          <p:cNvSpPr txBox="1"/>
          <p:nvPr/>
        </p:nvSpPr>
        <p:spPr>
          <a:xfrm rot="18916004">
            <a:off x="6511041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판서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모드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7018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판서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615590C-F59C-4DD7-92E5-221236D8D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08EC059-5ABF-483C-89BF-8767D0AE0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D4FE4A-356D-48A9-8D86-52975DD72B48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강의를 더욱 알차게 만들어 주는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강력한 판서 기능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BCE68A-F766-4142-8E17-0F2CD860EAB9}"/>
              </a:ext>
            </a:extLst>
          </p:cNvPr>
          <p:cNvSpPr txBox="1"/>
          <p:nvPr/>
        </p:nvSpPr>
        <p:spPr>
          <a:xfrm>
            <a:off x="2337622" y="2596788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 위에 판서를 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중요한 부분에 대해 하이라이트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밑줄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별표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부연 설명 등을 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28719CD-AF8A-453B-B3EC-0C5FDE77AF51}"/>
              </a:ext>
            </a:extLst>
          </p:cNvPr>
          <p:cNvSpPr/>
          <p:nvPr/>
        </p:nvSpPr>
        <p:spPr>
          <a:xfrm>
            <a:off x="560365" y="1636412"/>
            <a:ext cx="108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 descr="텍스트이(가) 표시된 사진&#10;&#10;자동 생성된 설명">
            <a:extLst>
              <a:ext uri="{FF2B5EF4-FFF2-40B4-BE49-F238E27FC236}">
                <a16:creationId xmlns:a16="http://schemas.microsoft.com/office/drawing/2014/main" id="{24A742B1-D87C-46BC-AD0C-14E084474B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4"/>
          <a:stretch/>
        </p:blipFill>
        <p:spPr>
          <a:xfrm>
            <a:off x="6400974" y="4086503"/>
            <a:ext cx="5148000" cy="257376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7726753-BEE9-40DD-80CE-00B4629E6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2CA51EE-8F28-4353-A2F5-65866F9A30E3}"/>
              </a:ext>
            </a:extLst>
          </p:cNvPr>
          <p:cNvSpPr txBox="1"/>
          <p:nvPr/>
        </p:nvSpPr>
        <p:spPr>
          <a:xfrm rot="18916004">
            <a:off x="6511041" y="3494710"/>
            <a:ext cx="864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메모</a:t>
            </a:r>
            <a:endParaRPr lang="en-US" altLang="ko-KR" sz="16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ko-KR" sz="8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•</a:t>
            </a:r>
            <a:endParaRPr lang="en-US" altLang="ko-KR" sz="8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칠판</a:t>
            </a:r>
            <a:endParaRPr lang="en-US" altLang="ko-KR" sz="16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9FF451-C351-4D70-AD13-8A907A1211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1"/>
          <a:stretch/>
        </p:blipFill>
        <p:spPr>
          <a:xfrm>
            <a:off x="640974" y="4080895"/>
            <a:ext cx="5148000" cy="257937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919F897-7405-4A16-A5C5-B5C634A47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1B253BA-672D-4E5C-8039-A02EF3B121EB}"/>
              </a:ext>
            </a:extLst>
          </p:cNvPr>
          <p:cNvSpPr txBox="1"/>
          <p:nvPr/>
        </p:nvSpPr>
        <p:spPr>
          <a:xfrm rot="18916004">
            <a:off x="744936" y="3663987"/>
            <a:ext cx="86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판서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0537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포인터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615590C-F59C-4DD7-92E5-221236D8D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08EC059-5ABF-483C-89BF-8767D0AE0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D4FE4A-356D-48A9-8D86-52975DD72B48}"/>
              </a:ext>
            </a:extLst>
          </p:cNvPr>
          <p:cNvSpPr txBox="1"/>
          <p:nvPr/>
        </p:nvSpPr>
        <p:spPr>
          <a:xfrm>
            <a:off x="2344994" y="1488932"/>
            <a:ext cx="752167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주목도를 높이는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포인터 기능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BCE68A-F766-4142-8E17-0F2CD860EAB9}"/>
              </a:ext>
            </a:extLst>
          </p:cNvPr>
          <p:cNvSpPr txBox="1"/>
          <p:nvPr/>
        </p:nvSpPr>
        <p:spPr>
          <a:xfrm>
            <a:off x="2337622" y="2596788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강조해야 할 부분을 더욱 효과적으로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!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직관적인 프레젠테이션 운영에 도움을 줍니다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53C1313-70CE-4A7B-B3CD-9B146DD1332A}"/>
              </a:ext>
            </a:extLst>
          </p:cNvPr>
          <p:cNvSpPr/>
          <p:nvPr/>
        </p:nvSpPr>
        <p:spPr>
          <a:xfrm>
            <a:off x="560365" y="1636412"/>
            <a:ext cx="1512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9B41BFF-D17C-4D40-B793-E27CC061AC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703"/>
          <a:stretch/>
        </p:blipFill>
        <p:spPr>
          <a:xfrm>
            <a:off x="636401" y="4074437"/>
            <a:ext cx="5148000" cy="258583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919F897-7405-4A16-A5C5-B5C634A47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44B8EEC-E602-4917-9045-074F95E77BC4}"/>
              </a:ext>
            </a:extLst>
          </p:cNvPr>
          <p:cNvSpPr txBox="1"/>
          <p:nvPr/>
        </p:nvSpPr>
        <p:spPr>
          <a:xfrm rot="18916004">
            <a:off x="744936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직선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포인터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08B71277-565F-4DD4-A0D6-083B504FFB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802"/>
          <a:stretch/>
        </p:blipFill>
        <p:spPr>
          <a:xfrm>
            <a:off x="6401363" y="4077296"/>
            <a:ext cx="5148000" cy="258297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7726753-BEE9-40DD-80CE-00B4629E6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5BDF313-45B9-4E27-85C9-CF487FFB9CE9}"/>
              </a:ext>
            </a:extLst>
          </p:cNvPr>
          <p:cNvSpPr txBox="1"/>
          <p:nvPr/>
        </p:nvSpPr>
        <p:spPr>
          <a:xfrm rot="18916004">
            <a:off x="6511041" y="3556266"/>
            <a:ext cx="86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직사각형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포인터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261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문답식 활용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615590C-F59C-4DD7-92E5-221236D8D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08EC059-5ABF-483C-89BF-8767D0AE0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D4FE4A-356D-48A9-8D86-52975DD72B48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문답식 강의를 위한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빈칸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(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화면 가리기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)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BCE68A-F766-4142-8E17-0F2CD860EAB9}"/>
              </a:ext>
            </a:extLst>
          </p:cNvPr>
          <p:cNvSpPr txBox="1"/>
          <p:nvPr/>
        </p:nvSpPr>
        <p:spPr>
          <a:xfrm>
            <a:off x="2337622" y="2596788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문서의 중요 부분을 가린 후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문답식으로 강의를 진행해보세요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PDF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로 저장하여 인쇄하면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바로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Work Sheet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로 사용할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661F125-0CF0-40D8-85CF-9EBDDA0524F1}"/>
              </a:ext>
            </a:extLst>
          </p:cNvPr>
          <p:cNvSpPr/>
          <p:nvPr/>
        </p:nvSpPr>
        <p:spPr>
          <a:xfrm>
            <a:off x="560365" y="1636412"/>
            <a:ext cx="252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F90DDB5-41B7-418D-B7E6-201547EFA3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7"/>
          <a:stretch/>
        </p:blipFill>
        <p:spPr>
          <a:xfrm>
            <a:off x="642121" y="4081139"/>
            <a:ext cx="5148000" cy="257278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B89B1D9-C811-4198-B1AF-8F85E0E01D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"/>
          <a:stretch/>
        </p:blipFill>
        <p:spPr>
          <a:xfrm>
            <a:off x="6405795" y="4081139"/>
            <a:ext cx="5148000" cy="25727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A4B1A0D-CE79-4839-B1E6-66D1EF8E35C1}"/>
              </a:ext>
            </a:extLst>
          </p:cNvPr>
          <p:cNvSpPr txBox="1"/>
          <p:nvPr/>
        </p:nvSpPr>
        <p:spPr>
          <a:xfrm rot="20598796">
            <a:off x="9576054" y="4416148"/>
            <a:ext cx="1823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FF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obliterate  </a:t>
            </a:r>
            <a:r>
              <a:rPr lang="ko-KR" altLang="en-US" sz="1200" dirty="0">
                <a:solidFill>
                  <a:srgbClr val="FFFF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흔적을 없애다</a:t>
            </a:r>
            <a:endParaRPr lang="en-US" altLang="ko-KR" sz="1200" dirty="0">
              <a:solidFill>
                <a:srgbClr val="FFFF00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en-US" altLang="ko-KR" sz="1200" dirty="0">
                <a:solidFill>
                  <a:srgbClr val="FFFF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distort</a:t>
            </a:r>
            <a:r>
              <a:rPr lang="ko-KR" altLang="en-US" sz="1200" dirty="0">
                <a:solidFill>
                  <a:srgbClr val="FFFF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 왜곡하다</a:t>
            </a:r>
            <a:endParaRPr lang="en-US" altLang="ko-KR" sz="1200" dirty="0">
              <a:solidFill>
                <a:srgbClr val="FFFF00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en-US" altLang="ko-KR" sz="1200" dirty="0">
                <a:solidFill>
                  <a:srgbClr val="FFFF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Compliment </a:t>
            </a:r>
            <a:r>
              <a:rPr lang="ko-KR" altLang="en-US" sz="1200" dirty="0">
                <a:solidFill>
                  <a:srgbClr val="FFFF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칭찬하다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5F7603-39E6-4511-9102-9EFA7EDAD174}"/>
              </a:ext>
            </a:extLst>
          </p:cNvPr>
          <p:cNvSpPr txBox="1"/>
          <p:nvPr/>
        </p:nvSpPr>
        <p:spPr>
          <a:xfrm rot="21444816">
            <a:off x="9488131" y="4213207"/>
            <a:ext cx="7570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rgbClr val="00F4FF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뺑소니 사고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60BD51-2BEC-43D2-87DE-751220458301}"/>
              </a:ext>
            </a:extLst>
          </p:cNvPr>
          <p:cNvSpPr txBox="1"/>
          <p:nvPr/>
        </p:nvSpPr>
        <p:spPr>
          <a:xfrm rot="21281431">
            <a:off x="8947452" y="4820355"/>
            <a:ext cx="7570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면밀히</a:t>
            </a:r>
            <a:endParaRPr lang="en-US" altLang="ko-KR" sz="1300" dirty="0">
              <a:solidFill>
                <a:srgbClr val="FF0000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ko-KR" altLang="en-US" sz="1300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조사하다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32DD2B4-0C13-4F62-9087-7E06D721C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9F5D01-0480-41BA-804D-526891CC7C31}"/>
              </a:ext>
            </a:extLst>
          </p:cNvPr>
          <p:cNvSpPr txBox="1"/>
          <p:nvPr/>
        </p:nvSpPr>
        <p:spPr>
          <a:xfrm rot="18916004">
            <a:off x="744936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가리기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2DC7592-3458-4AB3-B3A6-475204430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9678BA-36CE-4FEC-AFC2-AF296C829075}"/>
              </a:ext>
            </a:extLst>
          </p:cNvPr>
          <p:cNvSpPr txBox="1"/>
          <p:nvPr/>
        </p:nvSpPr>
        <p:spPr>
          <a:xfrm rot="18916004">
            <a:off x="6511041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가리기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547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PDF </a:t>
            </a:r>
            <a:r>
              <a:rPr lang="ko-KR" altLang="en-US" dirty="0"/>
              <a:t>저장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및 프레젠테이션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2F241B3-72FB-4A9F-97F5-2105F7E9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29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판서 등 강의 내용을 그대로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PDF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로 저장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5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 위에 추가한 판서 및 메모를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PDF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파일로 저장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배포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인쇄 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1EB2034-0D57-474A-AA4D-06D9D32895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"/>
          <a:stretch/>
        </p:blipFill>
        <p:spPr>
          <a:xfrm>
            <a:off x="636542" y="4083288"/>
            <a:ext cx="5148000" cy="257698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D6C4CC0-38AF-43FC-A9BB-40314985F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FC290461-D77B-453E-BCEB-4F4A284BFB67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473739-A6D6-4BB1-AAD1-E6C8A940764C}"/>
              </a:ext>
            </a:extLst>
          </p:cNvPr>
          <p:cNvSpPr txBox="1"/>
          <p:nvPr/>
        </p:nvSpPr>
        <p:spPr>
          <a:xfrm rot="18916004">
            <a:off x="744936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PDF</a:t>
            </a: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저장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 descr="테이블이(가) 표시된 사진&#10;&#10;자동 생성된 설명">
            <a:extLst>
              <a:ext uri="{FF2B5EF4-FFF2-40B4-BE49-F238E27FC236}">
                <a16:creationId xmlns:a16="http://schemas.microsoft.com/office/drawing/2014/main" id="{188245AD-EFAC-48E6-90DE-AC65CB83E7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1"/>
          <a:stretch/>
        </p:blipFill>
        <p:spPr>
          <a:xfrm>
            <a:off x="6408743" y="4083288"/>
            <a:ext cx="5148000" cy="257698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409B035-BF1D-48F0-BBFD-AAEA18F58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07FFF1D-09F0-46C2-9DD9-BDBB95412EC0}"/>
              </a:ext>
            </a:extLst>
          </p:cNvPr>
          <p:cNvSpPr txBox="1"/>
          <p:nvPr/>
        </p:nvSpPr>
        <p:spPr>
          <a:xfrm rot="18916004">
            <a:off x="6511041" y="3663987"/>
            <a:ext cx="86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PDF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B9628D-00E3-4463-B371-C1A9C3FD9386}"/>
              </a:ext>
            </a:extLst>
          </p:cNvPr>
          <p:cNvSpPr txBox="1"/>
          <p:nvPr/>
        </p:nvSpPr>
        <p:spPr>
          <a:xfrm rot="20932621">
            <a:off x="8510840" y="5986214"/>
            <a:ext cx="144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0036FF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구석기</a:t>
            </a:r>
            <a:endParaRPr lang="en-US" altLang="ko-KR" sz="800" dirty="0">
              <a:solidFill>
                <a:srgbClr val="0036FF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ko-KR" altLang="en-US" sz="800" dirty="0">
                <a:solidFill>
                  <a:srgbClr val="0036FF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돌을 떼어 만든 뗀석기</a:t>
            </a:r>
            <a:endParaRPr lang="en-US" altLang="ko-KR" sz="800" dirty="0">
              <a:solidFill>
                <a:srgbClr val="0036FF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ko-KR" altLang="en-US" sz="800" dirty="0">
                <a:solidFill>
                  <a:srgbClr val="0036FF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구석기 시대의 대표적인 유물</a:t>
            </a:r>
            <a:endParaRPr lang="en-US" altLang="ko-KR" sz="800" dirty="0">
              <a:solidFill>
                <a:srgbClr val="0036FF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ko-KR" altLang="en-US" sz="800" dirty="0">
                <a:solidFill>
                  <a:srgbClr val="0036FF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주먹도끼와 슴베찌르개</a:t>
            </a:r>
            <a:endParaRPr lang="en-US" altLang="ko-KR" sz="800" dirty="0">
              <a:solidFill>
                <a:srgbClr val="0036FF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695" y="6153879"/>
            <a:ext cx="187282" cy="249444"/>
          </a:xfrm>
          <a:prstGeom prst="rect">
            <a:avLst/>
          </a:prstGeom>
        </p:spPr>
      </p:pic>
      <p:sp>
        <p:nvSpPr>
          <p:cNvPr id="20" name="Circle"/>
          <p:cNvSpPr>
            <a:spLocks/>
          </p:cNvSpPr>
          <p:nvPr/>
        </p:nvSpPr>
        <p:spPr bwMode="auto">
          <a:xfrm>
            <a:off x="8467960" y="5248509"/>
            <a:ext cx="627857" cy="174778"/>
          </a:xfrm>
          <a:custGeom>
            <a:avLst/>
            <a:gdLst>
              <a:gd name="T0" fmla="*/ 5602 w 8736"/>
              <a:gd name="T1" fmla="*/ 0 h 6239"/>
              <a:gd name="T2" fmla="*/ 8592 w 8736"/>
              <a:gd name="T3" fmla="*/ 2694 h 6239"/>
              <a:gd name="T4" fmla="*/ 7258 w 8736"/>
              <a:gd name="T5" fmla="*/ 5172 h 6239"/>
              <a:gd name="T6" fmla="*/ 2356 w 8736"/>
              <a:gd name="T7" fmla="*/ 5577 h 6239"/>
              <a:gd name="T8" fmla="*/ 416 w 8736"/>
              <a:gd name="T9" fmla="*/ 2627 h 6239"/>
              <a:gd name="T10" fmla="*/ 2086 w 8736"/>
              <a:gd name="T11" fmla="*/ 1267 h 6239"/>
              <a:gd name="T12" fmla="*/ 6881 w 8736"/>
              <a:gd name="T13" fmla="*/ 1590 h 6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36" h="6239">
                <a:moveTo>
                  <a:pt x="5602" y="0"/>
                </a:moveTo>
                <a:cubicBezTo>
                  <a:pt x="7067" y="285"/>
                  <a:pt x="8381" y="1274"/>
                  <a:pt x="8592" y="2694"/>
                </a:cubicBezTo>
                <a:cubicBezTo>
                  <a:pt x="8736" y="3670"/>
                  <a:pt x="8201" y="4685"/>
                  <a:pt x="7258" y="5172"/>
                </a:cubicBezTo>
                <a:cubicBezTo>
                  <a:pt x="5706" y="5975"/>
                  <a:pt x="4086" y="6239"/>
                  <a:pt x="2356" y="5577"/>
                </a:cubicBezTo>
                <a:cubicBezTo>
                  <a:pt x="1311" y="5177"/>
                  <a:pt x="0" y="3732"/>
                  <a:pt x="416" y="2627"/>
                </a:cubicBezTo>
                <a:cubicBezTo>
                  <a:pt x="677" y="1933"/>
                  <a:pt x="1462" y="1530"/>
                  <a:pt x="2086" y="1267"/>
                </a:cubicBezTo>
                <a:cubicBezTo>
                  <a:pt x="3292" y="757"/>
                  <a:pt x="6055" y="433"/>
                  <a:pt x="6881" y="1590"/>
                </a:cubicBezTo>
              </a:path>
            </a:pathLst>
          </a:custGeom>
          <a:noFill/>
          <a:ln w="19050" cap="rnd">
            <a:solidFill>
              <a:srgbClr val="0036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Arrow (Long)"/>
          <p:cNvSpPr>
            <a:spLocks noEditPoints="1"/>
          </p:cNvSpPr>
          <p:nvPr/>
        </p:nvSpPr>
        <p:spPr bwMode="auto">
          <a:xfrm rot="4986597">
            <a:off x="8747311" y="5666605"/>
            <a:ext cx="679584" cy="205909"/>
          </a:xfrm>
          <a:custGeom>
            <a:avLst/>
            <a:gdLst>
              <a:gd name="T0" fmla="*/ 11772 w 13350"/>
              <a:gd name="T1" fmla="*/ 0 h 1966"/>
              <a:gd name="T2" fmla="*/ 13326 w 13350"/>
              <a:gd name="T3" fmla="*/ 1133 h 1966"/>
              <a:gd name="T4" fmla="*/ 11394 w 13350"/>
              <a:gd name="T5" fmla="*/ 1966 h 1966"/>
              <a:gd name="T6" fmla="*/ 0 w 13350"/>
              <a:gd name="T7" fmla="*/ 1535 h 1966"/>
              <a:gd name="T8" fmla="*/ 12580 w 13350"/>
              <a:gd name="T9" fmla="*/ 1078 h 1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50" h="1966">
                <a:moveTo>
                  <a:pt x="11772" y="0"/>
                </a:moveTo>
                <a:cubicBezTo>
                  <a:pt x="12689" y="805"/>
                  <a:pt x="13350" y="921"/>
                  <a:pt x="13326" y="1133"/>
                </a:cubicBezTo>
                <a:cubicBezTo>
                  <a:pt x="13296" y="1387"/>
                  <a:pt x="13084" y="1001"/>
                  <a:pt x="11394" y="1966"/>
                </a:cubicBezTo>
                <a:moveTo>
                  <a:pt x="0" y="1535"/>
                </a:moveTo>
                <a:cubicBezTo>
                  <a:pt x="4034" y="904"/>
                  <a:pt x="8497" y="170"/>
                  <a:pt x="12580" y="1078"/>
                </a:cubicBezTo>
              </a:path>
            </a:pathLst>
          </a:custGeom>
          <a:noFill/>
          <a:ln w="19050" cap="rnd">
            <a:solidFill>
              <a:srgbClr val="0036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600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화면</a:t>
            </a:r>
            <a:r>
              <a:rPr lang="en-US" altLang="ko-KR" dirty="0"/>
              <a:t>•PPT </a:t>
            </a:r>
            <a:r>
              <a:rPr lang="ko-KR" altLang="en-US" dirty="0"/>
              <a:t>녹화 도구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C28377A-8B72-4630-8DAC-F2BA716BEFC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228" y="4115681"/>
            <a:ext cx="616752" cy="54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7D0B86-8EA0-4DE4-AFAE-D708A97F6152}"/>
              </a:ext>
            </a:extLst>
          </p:cNvPr>
          <p:cNvSpPr txBox="1"/>
          <p:nvPr/>
        </p:nvSpPr>
        <p:spPr>
          <a:xfrm>
            <a:off x="5564604" y="4829482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화면 공유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FBCD1FA-6A7F-4F3C-B91E-9E9918CDDBC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75" y="4115681"/>
            <a:ext cx="658209" cy="54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DE50BC-C767-40ED-BC0C-D0789D2BF1F9}"/>
              </a:ext>
            </a:extLst>
          </p:cNvPr>
          <p:cNvSpPr txBox="1"/>
          <p:nvPr/>
        </p:nvSpPr>
        <p:spPr>
          <a:xfrm>
            <a:off x="4142280" y="4829482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화면 판서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1485D9-19F9-45B8-B616-51468884E212}"/>
              </a:ext>
            </a:extLst>
          </p:cNvPr>
          <p:cNvSpPr txBox="1"/>
          <p:nvPr/>
        </p:nvSpPr>
        <p:spPr>
          <a:xfrm>
            <a:off x="2719956" y="4829482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화면 녹화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A78768-80F4-4615-947F-E862329DF4D0}"/>
              </a:ext>
            </a:extLst>
          </p:cNvPr>
          <p:cNvSpPr txBox="1"/>
          <p:nvPr/>
        </p:nvSpPr>
        <p:spPr>
          <a:xfrm>
            <a:off x="6986928" y="4829482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PPT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녹화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F5531D-97FB-4583-B308-946ABF0C1106}"/>
              </a:ext>
            </a:extLst>
          </p:cNvPr>
          <p:cNvSpPr txBox="1"/>
          <p:nvPr/>
        </p:nvSpPr>
        <p:spPr>
          <a:xfrm>
            <a:off x="8409252" y="4829482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크로마키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V">
            <a:extLst>
              <a:ext uri="{FF2B5EF4-FFF2-40B4-BE49-F238E27FC236}">
                <a16:creationId xmlns:a16="http://schemas.microsoft.com/office/drawing/2014/main" id="{7B5BD87D-32B8-44E6-8177-1FAB374D6CE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939723" y="4115681"/>
            <a:ext cx="640466" cy="540000"/>
          </a:xfrm>
          <a:custGeom>
            <a:avLst/>
            <a:gdLst>
              <a:gd name="T0" fmla="*/ 55 w 1411"/>
              <a:gd name="T1" fmla="*/ 0 h 1194"/>
              <a:gd name="T2" fmla="*/ 0 w 1411"/>
              <a:gd name="T3" fmla="*/ 54 h 1194"/>
              <a:gd name="T4" fmla="*/ 0 w 1411"/>
              <a:gd name="T5" fmla="*/ 922 h 1194"/>
              <a:gd name="T6" fmla="*/ 55 w 1411"/>
              <a:gd name="T7" fmla="*/ 977 h 1194"/>
              <a:gd name="T8" fmla="*/ 1357 w 1411"/>
              <a:gd name="T9" fmla="*/ 977 h 1194"/>
              <a:gd name="T10" fmla="*/ 1411 w 1411"/>
              <a:gd name="T11" fmla="*/ 922 h 1194"/>
              <a:gd name="T12" fmla="*/ 1411 w 1411"/>
              <a:gd name="T13" fmla="*/ 54 h 1194"/>
              <a:gd name="T14" fmla="*/ 1357 w 1411"/>
              <a:gd name="T15" fmla="*/ 0 h 1194"/>
              <a:gd name="T16" fmla="*/ 55 w 1411"/>
              <a:gd name="T17" fmla="*/ 0 h 1194"/>
              <a:gd name="T18" fmla="*/ 109 w 1411"/>
              <a:gd name="T19" fmla="*/ 108 h 1194"/>
              <a:gd name="T20" fmla="*/ 1303 w 1411"/>
              <a:gd name="T21" fmla="*/ 108 h 1194"/>
              <a:gd name="T22" fmla="*/ 1303 w 1411"/>
              <a:gd name="T23" fmla="*/ 814 h 1194"/>
              <a:gd name="T24" fmla="*/ 109 w 1411"/>
              <a:gd name="T25" fmla="*/ 814 h 1194"/>
              <a:gd name="T26" fmla="*/ 109 w 1411"/>
              <a:gd name="T27" fmla="*/ 108 h 1194"/>
              <a:gd name="T28" fmla="*/ 543 w 1411"/>
              <a:gd name="T29" fmla="*/ 1031 h 1194"/>
              <a:gd name="T30" fmla="*/ 489 w 1411"/>
              <a:gd name="T31" fmla="*/ 1085 h 1194"/>
              <a:gd name="T32" fmla="*/ 489 w 1411"/>
              <a:gd name="T33" fmla="*/ 1139 h 1194"/>
              <a:gd name="T34" fmla="*/ 217 w 1411"/>
              <a:gd name="T35" fmla="*/ 1139 h 1194"/>
              <a:gd name="T36" fmla="*/ 163 w 1411"/>
              <a:gd name="T37" fmla="*/ 1194 h 1194"/>
              <a:gd name="T38" fmla="*/ 1249 w 1411"/>
              <a:gd name="T39" fmla="*/ 1194 h 1194"/>
              <a:gd name="T40" fmla="*/ 1194 w 1411"/>
              <a:gd name="T41" fmla="*/ 1139 h 1194"/>
              <a:gd name="T42" fmla="*/ 923 w 1411"/>
              <a:gd name="T43" fmla="*/ 1139 h 1194"/>
              <a:gd name="T44" fmla="*/ 923 w 1411"/>
              <a:gd name="T45" fmla="*/ 1085 h 1194"/>
              <a:gd name="T46" fmla="*/ 869 w 1411"/>
              <a:gd name="T47" fmla="*/ 1031 h 1194"/>
              <a:gd name="T48" fmla="*/ 543 w 1411"/>
              <a:gd name="T49" fmla="*/ 1031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1" h="1194">
                <a:moveTo>
                  <a:pt x="55" y="0"/>
                </a:moveTo>
                <a:cubicBezTo>
                  <a:pt x="25" y="0"/>
                  <a:pt x="0" y="24"/>
                  <a:pt x="0" y="54"/>
                </a:cubicBezTo>
                <a:lnTo>
                  <a:pt x="0" y="922"/>
                </a:lnTo>
                <a:cubicBezTo>
                  <a:pt x="0" y="952"/>
                  <a:pt x="25" y="977"/>
                  <a:pt x="55" y="977"/>
                </a:cubicBezTo>
                <a:lnTo>
                  <a:pt x="1357" y="977"/>
                </a:lnTo>
                <a:cubicBezTo>
                  <a:pt x="1387" y="977"/>
                  <a:pt x="1411" y="952"/>
                  <a:pt x="1411" y="922"/>
                </a:cubicBezTo>
                <a:lnTo>
                  <a:pt x="1411" y="54"/>
                </a:lnTo>
                <a:cubicBezTo>
                  <a:pt x="1411" y="24"/>
                  <a:pt x="1387" y="0"/>
                  <a:pt x="1357" y="0"/>
                </a:cubicBezTo>
                <a:lnTo>
                  <a:pt x="55" y="0"/>
                </a:lnTo>
                <a:close/>
                <a:moveTo>
                  <a:pt x="109" y="108"/>
                </a:moveTo>
                <a:lnTo>
                  <a:pt x="1303" y="108"/>
                </a:lnTo>
                <a:lnTo>
                  <a:pt x="1303" y="814"/>
                </a:lnTo>
                <a:lnTo>
                  <a:pt x="109" y="814"/>
                </a:lnTo>
                <a:lnTo>
                  <a:pt x="109" y="108"/>
                </a:lnTo>
                <a:close/>
                <a:moveTo>
                  <a:pt x="543" y="1031"/>
                </a:moveTo>
                <a:cubicBezTo>
                  <a:pt x="513" y="1031"/>
                  <a:pt x="489" y="1085"/>
                  <a:pt x="489" y="1085"/>
                </a:cubicBezTo>
                <a:lnTo>
                  <a:pt x="489" y="1139"/>
                </a:lnTo>
                <a:lnTo>
                  <a:pt x="217" y="1139"/>
                </a:lnTo>
                <a:cubicBezTo>
                  <a:pt x="187" y="1139"/>
                  <a:pt x="163" y="1166"/>
                  <a:pt x="163" y="1194"/>
                </a:cubicBezTo>
                <a:lnTo>
                  <a:pt x="1249" y="1194"/>
                </a:lnTo>
                <a:cubicBezTo>
                  <a:pt x="1249" y="1164"/>
                  <a:pt x="1224" y="1139"/>
                  <a:pt x="1194" y="1139"/>
                </a:cubicBezTo>
                <a:lnTo>
                  <a:pt x="923" y="1139"/>
                </a:lnTo>
                <a:lnTo>
                  <a:pt x="923" y="1085"/>
                </a:lnTo>
                <a:cubicBezTo>
                  <a:pt x="923" y="1055"/>
                  <a:pt x="899" y="1031"/>
                  <a:pt x="869" y="1031"/>
                </a:cubicBezTo>
                <a:lnTo>
                  <a:pt x="543" y="1031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PowerPoint">
            <a:extLst>
              <a:ext uri="{FF2B5EF4-FFF2-40B4-BE49-F238E27FC236}">
                <a16:creationId xmlns:a16="http://schemas.microsoft.com/office/drawing/2014/main" id="{50EA0727-B91D-4D57-B778-D1B73B0FEB4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259550" y="4115681"/>
            <a:ext cx="534756" cy="540000"/>
          </a:xfrm>
          <a:custGeom>
            <a:avLst/>
            <a:gdLst>
              <a:gd name="T0" fmla="*/ 814 w 1411"/>
              <a:gd name="T1" fmla="*/ 0 h 1411"/>
              <a:gd name="T2" fmla="*/ 0 w 1411"/>
              <a:gd name="T3" fmla="*/ 158 h 1411"/>
              <a:gd name="T4" fmla="*/ 0 w 1411"/>
              <a:gd name="T5" fmla="*/ 1255 h 1411"/>
              <a:gd name="T6" fmla="*/ 814 w 1411"/>
              <a:gd name="T7" fmla="*/ 1411 h 1411"/>
              <a:gd name="T8" fmla="*/ 814 w 1411"/>
              <a:gd name="T9" fmla="*/ 0 h 1411"/>
              <a:gd name="T10" fmla="*/ 869 w 1411"/>
              <a:gd name="T11" fmla="*/ 163 h 1411"/>
              <a:gd name="T12" fmla="*/ 869 w 1411"/>
              <a:gd name="T13" fmla="*/ 394 h 1411"/>
              <a:gd name="T14" fmla="*/ 977 w 1411"/>
              <a:gd name="T15" fmla="*/ 365 h 1411"/>
              <a:gd name="T16" fmla="*/ 977 w 1411"/>
              <a:gd name="T17" fmla="*/ 597 h 1411"/>
              <a:gd name="T18" fmla="*/ 1210 w 1411"/>
              <a:gd name="T19" fmla="*/ 597 h 1411"/>
              <a:gd name="T20" fmla="*/ 977 w 1411"/>
              <a:gd name="T21" fmla="*/ 830 h 1411"/>
              <a:gd name="T22" fmla="*/ 869 w 1411"/>
              <a:gd name="T23" fmla="*/ 801 h 1411"/>
              <a:gd name="T24" fmla="*/ 869 w 1411"/>
              <a:gd name="T25" fmla="*/ 977 h 1411"/>
              <a:gd name="T26" fmla="*/ 1140 w 1411"/>
              <a:gd name="T27" fmla="*/ 977 h 1411"/>
              <a:gd name="T28" fmla="*/ 1140 w 1411"/>
              <a:gd name="T29" fmla="*/ 1086 h 1411"/>
              <a:gd name="T30" fmla="*/ 869 w 1411"/>
              <a:gd name="T31" fmla="*/ 1086 h 1411"/>
              <a:gd name="T32" fmla="*/ 869 w 1411"/>
              <a:gd name="T33" fmla="*/ 1248 h 1411"/>
              <a:gd name="T34" fmla="*/ 1366 w 1411"/>
              <a:gd name="T35" fmla="*/ 1248 h 1411"/>
              <a:gd name="T36" fmla="*/ 1411 w 1411"/>
              <a:gd name="T37" fmla="*/ 1201 h 1411"/>
              <a:gd name="T38" fmla="*/ 1411 w 1411"/>
              <a:gd name="T39" fmla="*/ 210 h 1411"/>
              <a:gd name="T40" fmla="*/ 1366 w 1411"/>
              <a:gd name="T41" fmla="*/ 163 h 1411"/>
              <a:gd name="T42" fmla="*/ 869 w 1411"/>
              <a:gd name="T43" fmla="*/ 163 h 1411"/>
              <a:gd name="T44" fmla="*/ 1032 w 1411"/>
              <a:gd name="T45" fmla="*/ 311 h 1411"/>
              <a:gd name="T46" fmla="*/ 1264 w 1411"/>
              <a:gd name="T47" fmla="*/ 543 h 1411"/>
              <a:gd name="T48" fmla="*/ 1032 w 1411"/>
              <a:gd name="T49" fmla="*/ 543 h 1411"/>
              <a:gd name="T50" fmla="*/ 1032 w 1411"/>
              <a:gd name="T51" fmla="*/ 311 h 1411"/>
              <a:gd name="T52" fmla="*/ 211 w 1411"/>
              <a:gd name="T53" fmla="*/ 431 h 1411"/>
              <a:gd name="T54" fmla="*/ 404 w 1411"/>
              <a:gd name="T55" fmla="*/ 431 h 1411"/>
              <a:gd name="T56" fmla="*/ 613 w 1411"/>
              <a:gd name="T57" fmla="*/ 607 h 1411"/>
              <a:gd name="T58" fmla="*/ 553 w 1411"/>
              <a:gd name="T59" fmla="*/ 741 h 1411"/>
              <a:gd name="T60" fmla="*/ 394 w 1411"/>
              <a:gd name="T61" fmla="*/ 792 h 1411"/>
              <a:gd name="T62" fmla="*/ 334 w 1411"/>
              <a:gd name="T63" fmla="*/ 792 h 1411"/>
              <a:gd name="T64" fmla="*/ 334 w 1411"/>
              <a:gd name="T65" fmla="*/ 982 h 1411"/>
              <a:gd name="T66" fmla="*/ 211 w 1411"/>
              <a:gd name="T67" fmla="*/ 982 h 1411"/>
              <a:gd name="T68" fmla="*/ 211 w 1411"/>
              <a:gd name="T69" fmla="*/ 431 h 1411"/>
              <a:gd name="T70" fmla="*/ 334 w 1411"/>
              <a:gd name="T71" fmla="*/ 526 h 1411"/>
              <a:gd name="T72" fmla="*/ 334 w 1411"/>
              <a:gd name="T73" fmla="*/ 697 h 1411"/>
              <a:gd name="T74" fmla="*/ 384 w 1411"/>
              <a:gd name="T75" fmla="*/ 697 h 1411"/>
              <a:gd name="T76" fmla="*/ 482 w 1411"/>
              <a:gd name="T77" fmla="*/ 611 h 1411"/>
              <a:gd name="T78" fmla="*/ 384 w 1411"/>
              <a:gd name="T79" fmla="*/ 526 h 1411"/>
              <a:gd name="T80" fmla="*/ 334 w 1411"/>
              <a:gd name="T81" fmla="*/ 526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11" h="1411">
                <a:moveTo>
                  <a:pt x="814" y="0"/>
                </a:moveTo>
                <a:lnTo>
                  <a:pt x="0" y="158"/>
                </a:lnTo>
                <a:lnTo>
                  <a:pt x="0" y="1255"/>
                </a:lnTo>
                <a:lnTo>
                  <a:pt x="814" y="1411"/>
                </a:lnTo>
                <a:lnTo>
                  <a:pt x="814" y="0"/>
                </a:lnTo>
                <a:close/>
                <a:moveTo>
                  <a:pt x="869" y="163"/>
                </a:moveTo>
                <a:lnTo>
                  <a:pt x="869" y="394"/>
                </a:lnTo>
                <a:cubicBezTo>
                  <a:pt x="901" y="376"/>
                  <a:pt x="938" y="365"/>
                  <a:pt x="977" y="365"/>
                </a:cubicBezTo>
                <a:lnTo>
                  <a:pt x="977" y="597"/>
                </a:lnTo>
                <a:lnTo>
                  <a:pt x="1210" y="597"/>
                </a:lnTo>
                <a:cubicBezTo>
                  <a:pt x="1210" y="725"/>
                  <a:pt x="1105" y="830"/>
                  <a:pt x="977" y="830"/>
                </a:cubicBezTo>
                <a:cubicBezTo>
                  <a:pt x="938" y="830"/>
                  <a:pt x="901" y="818"/>
                  <a:pt x="869" y="801"/>
                </a:cubicBezTo>
                <a:lnTo>
                  <a:pt x="869" y="977"/>
                </a:lnTo>
                <a:lnTo>
                  <a:pt x="1140" y="977"/>
                </a:lnTo>
                <a:lnTo>
                  <a:pt x="1140" y="1086"/>
                </a:lnTo>
                <a:lnTo>
                  <a:pt x="869" y="1086"/>
                </a:lnTo>
                <a:lnTo>
                  <a:pt x="869" y="1248"/>
                </a:lnTo>
                <a:lnTo>
                  <a:pt x="1366" y="1248"/>
                </a:lnTo>
                <a:cubicBezTo>
                  <a:pt x="1391" y="1248"/>
                  <a:pt x="1411" y="1227"/>
                  <a:pt x="1411" y="1201"/>
                </a:cubicBezTo>
                <a:lnTo>
                  <a:pt x="1411" y="210"/>
                </a:lnTo>
                <a:cubicBezTo>
                  <a:pt x="1411" y="184"/>
                  <a:pt x="1391" y="163"/>
                  <a:pt x="1366" y="163"/>
                </a:cubicBezTo>
                <a:lnTo>
                  <a:pt x="869" y="163"/>
                </a:lnTo>
                <a:close/>
                <a:moveTo>
                  <a:pt x="1032" y="311"/>
                </a:moveTo>
                <a:cubicBezTo>
                  <a:pt x="1160" y="311"/>
                  <a:pt x="1264" y="415"/>
                  <a:pt x="1264" y="543"/>
                </a:cubicBezTo>
                <a:lnTo>
                  <a:pt x="1032" y="543"/>
                </a:lnTo>
                <a:lnTo>
                  <a:pt x="1032" y="311"/>
                </a:lnTo>
                <a:close/>
                <a:moveTo>
                  <a:pt x="211" y="431"/>
                </a:moveTo>
                <a:lnTo>
                  <a:pt x="404" y="431"/>
                </a:lnTo>
                <a:cubicBezTo>
                  <a:pt x="543" y="431"/>
                  <a:pt x="613" y="491"/>
                  <a:pt x="613" y="607"/>
                </a:cubicBezTo>
                <a:cubicBezTo>
                  <a:pt x="613" y="663"/>
                  <a:pt x="593" y="707"/>
                  <a:pt x="553" y="741"/>
                </a:cubicBezTo>
                <a:cubicBezTo>
                  <a:pt x="513" y="775"/>
                  <a:pt x="460" y="792"/>
                  <a:pt x="394" y="792"/>
                </a:cubicBezTo>
                <a:lnTo>
                  <a:pt x="334" y="792"/>
                </a:lnTo>
                <a:lnTo>
                  <a:pt x="334" y="982"/>
                </a:lnTo>
                <a:lnTo>
                  <a:pt x="211" y="982"/>
                </a:lnTo>
                <a:lnTo>
                  <a:pt x="211" y="431"/>
                </a:lnTo>
                <a:close/>
                <a:moveTo>
                  <a:pt x="334" y="526"/>
                </a:moveTo>
                <a:lnTo>
                  <a:pt x="334" y="697"/>
                </a:lnTo>
                <a:lnTo>
                  <a:pt x="384" y="697"/>
                </a:lnTo>
                <a:cubicBezTo>
                  <a:pt x="450" y="697"/>
                  <a:pt x="482" y="669"/>
                  <a:pt x="482" y="611"/>
                </a:cubicBezTo>
                <a:cubicBezTo>
                  <a:pt x="482" y="554"/>
                  <a:pt x="450" y="526"/>
                  <a:pt x="384" y="526"/>
                </a:cubicBezTo>
                <a:lnTo>
                  <a:pt x="334" y="526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Portrait">
            <a:extLst>
              <a:ext uri="{FF2B5EF4-FFF2-40B4-BE49-F238E27FC236}">
                <a16:creationId xmlns:a16="http://schemas.microsoft.com/office/drawing/2014/main" id="{47241E46-1932-47EA-B4BD-49F2099CC23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721605" y="4115681"/>
            <a:ext cx="455294" cy="540000"/>
          </a:xfrm>
          <a:custGeom>
            <a:avLst/>
            <a:gdLst>
              <a:gd name="T0" fmla="*/ 168 w 1194"/>
              <a:gd name="T1" fmla="*/ 54 h 1411"/>
              <a:gd name="T2" fmla="*/ 153 w 1194"/>
              <a:gd name="T3" fmla="*/ 54 h 1411"/>
              <a:gd name="T4" fmla="*/ 54 w 1194"/>
              <a:gd name="T5" fmla="*/ 266 h 1411"/>
              <a:gd name="T6" fmla="*/ 0 w 1194"/>
              <a:gd name="T7" fmla="*/ 483 h 1411"/>
              <a:gd name="T8" fmla="*/ 54 w 1194"/>
              <a:gd name="T9" fmla="*/ 700 h 1411"/>
              <a:gd name="T10" fmla="*/ 0 w 1194"/>
              <a:gd name="T11" fmla="*/ 917 h 1411"/>
              <a:gd name="T12" fmla="*/ 54 w 1194"/>
              <a:gd name="T13" fmla="*/ 1134 h 1411"/>
              <a:gd name="T14" fmla="*/ 32 w 1194"/>
              <a:gd name="T15" fmla="*/ 1253 h 1411"/>
              <a:gd name="T16" fmla="*/ 158 w 1194"/>
              <a:gd name="T17" fmla="*/ 1362 h 1411"/>
              <a:gd name="T18" fmla="*/ 375 w 1194"/>
              <a:gd name="T19" fmla="*/ 1411 h 1411"/>
              <a:gd name="T20" fmla="*/ 587 w 1194"/>
              <a:gd name="T21" fmla="*/ 1362 h 1411"/>
              <a:gd name="T22" fmla="*/ 804 w 1194"/>
              <a:gd name="T23" fmla="*/ 1411 h 1411"/>
              <a:gd name="T24" fmla="*/ 1021 w 1194"/>
              <a:gd name="T25" fmla="*/ 1362 h 1411"/>
              <a:gd name="T26" fmla="*/ 1042 w 1194"/>
              <a:gd name="T27" fmla="*/ 1362 h 1411"/>
              <a:gd name="T28" fmla="*/ 1140 w 1194"/>
              <a:gd name="T29" fmla="*/ 1140 h 1411"/>
              <a:gd name="T30" fmla="*/ 1189 w 1194"/>
              <a:gd name="T31" fmla="*/ 928 h 1411"/>
              <a:gd name="T32" fmla="*/ 1140 w 1194"/>
              <a:gd name="T33" fmla="*/ 710 h 1411"/>
              <a:gd name="T34" fmla="*/ 1194 w 1194"/>
              <a:gd name="T35" fmla="*/ 500 h 1411"/>
              <a:gd name="T36" fmla="*/ 1145 w 1194"/>
              <a:gd name="T37" fmla="*/ 266 h 1411"/>
              <a:gd name="T38" fmla="*/ 1167 w 1194"/>
              <a:gd name="T39" fmla="*/ 158 h 1411"/>
              <a:gd name="T40" fmla="*/ 1031 w 1194"/>
              <a:gd name="T41" fmla="*/ 49 h 1411"/>
              <a:gd name="T42" fmla="*/ 809 w 1194"/>
              <a:gd name="T43" fmla="*/ 0 h 1411"/>
              <a:gd name="T44" fmla="*/ 592 w 1194"/>
              <a:gd name="T45" fmla="*/ 54 h 1411"/>
              <a:gd name="T46" fmla="*/ 375 w 1194"/>
              <a:gd name="T47" fmla="*/ 0 h 1411"/>
              <a:gd name="T48" fmla="*/ 999 w 1194"/>
              <a:gd name="T49" fmla="*/ 163 h 1411"/>
              <a:gd name="T50" fmla="*/ 1031 w 1194"/>
              <a:gd name="T51" fmla="*/ 1216 h 1411"/>
              <a:gd name="T52" fmla="*/ 190 w 1194"/>
              <a:gd name="T53" fmla="*/ 1248 h 1411"/>
              <a:gd name="T54" fmla="*/ 163 w 1194"/>
              <a:gd name="T55" fmla="*/ 190 h 1411"/>
              <a:gd name="T56" fmla="*/ 573 w 1194"/>
              <a:gd name="T57" fmla="*/ 322 h 1411"/>
              <a:gd name="T58" fmla="*/ 439 w 1194"/>
              <a:gd name="T59" fmla="*/ 570 h 1411"/>
              <a:gd name="T60" fmla="*/ 451 w 1194"/>
              <a:gd name="T61" fmla="*/ 673 h 1411"/>
              <a:gd name="T62" fmla="*/ 516 w 1194"/>
              <a:gd name="T63" fmla="*/ 777 h 1411"/>
              <a:gd name="T64" fmla="*/ 272 w 1194"/>
              <a:gd name="T65" fmla="*/ 982 h 1411"/>
              <a:gd name="T66" fmla="*/ 945 w 1194"/>
              <a:gd name="T67" fmla="*/ 1189 h 1411"/>
              <a:gd name="T68" fmla="*/ 706 w 1194"/>
              <a:gd name="T69" fmla="*/ 836 h 1411"/>
              <a:gd name="T70" fmla="*/ 728 w 1194"/>
              <a:gd name="T71" fmla="*/ 695 h 1411"/>
              <a:gd name="T72" fmla="*/ 760 w 1194"/>
              <a:gd name="T73" fmla="*/ 570 h 1411"/>
              <a:gd name="T74" fmla="*/ 573 w 1194"/>
              <a:gd name="T75" fmla="*/ 322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94" h="1411">
                <a:moveTo>
                  <a:pt x="375" y="0"/>
                </a:moveTo>
                <a:lnTo>
                  <a:pt x="168" y="54"/>
                </a:lnTo>
                <a:lnTo>
                  <a:pt x="158" y="54"/>
                </a:lnTo>
                <a:lnTo>
                  <a:pt x="153" y="54"/>
                </a:lnTo>
                <a:cubicBezTo>
                  <a:pt x="88" y="27"/>
                  <a:pt x="16" y="87"/>
                  <a:pt x="32" y="158"/>
                </a:cubicBezTo>
                <a:lnTo>
                  <a:pt x="54" y="266"/>
                </a:lnTo>
                <a:lnTo>
                  <a:pt x="54" y="276"/>
                </a:lnTo>
                <a:lnTo>
                  <a:pt x="0" y="483"/>
                </a:lnTo>
                <a:lnTo>
                  <a:pt x="0" y="493"/>
                </a:lnTo>
                <a:lnTo>
                  <a:pt x="54" y="700"/>
                </a:lnTo>
                <a:lnTo>
                  <a:pt x="54" y="710"/>
                </a:lnTo>
                <a:lnTo>
                  <a:pt x="0" y="917"/>
                </a:lnTo>
                <a:lnTo>
                  <a:pt x="0" y="928"/>
                </a:lnTo>
                <a:lnTo>
                  <a:pt x="54" y="1134"/>
                </a:lnTo>
                <a:lnTo>
                  <a:pt x="54" y="1145"/>
                </a:lnTo>
                <a:lnTo>
                  <a:pt x="32" y="1253"/>
                </a:lnTo>
                <a:cubicBezTo>
                  <a:pt x="16" y="1324"/>
                  <a:pt x="88" y="1383"/>
                  <a:pt x="153" y="1362"/>
                </a:cubicBezTo>
                <a:lnTo>
                  <a:pt x="158" y="1362"/>
                </a:lnTo>
                <a:lnTo>
                  <a:pt x="173" y="1362"/>
                </a:lnTo>
                <a:lnTo>
                  <a:pt x="375" y="1411"/>
                </a:lnTo>
                <a:lnTo>
                  <a:pt x="385" y="1411"/>
                </a:lnTo>
                <a:lnTo>
                  <a:pt x="587" y="1362"/>
                </a:lnTo>
                <a:lnTo>
                  <a:pt x="602" y="1362"/>
                </a:lnTo>
                <a:lnTo>
                  <a:pt x="804" y="1411"/>
                </a:lnTo>
                <a:lnTo>
                  <a:pt x="819" y="1411"/>
                </a:lnTo>
                <a:lnTo>
                  <a:pt x="1021" y="1362"/>
                </a:lnTo>
                <a:lnTo>
                  <a:pt x="1036" y="1362"/>
                </a:lnTo>
                <a:lnTo>
                  <a:pt x="1042" y="1362"/>
                </a:lnTo>
                <a:cubicBezTo>
                  <a:pt x="1107" y="1383"/>
                  <a:pt x="1178" y="1324"/>
                  <a:pt x="1162" y="1253"/>
                </a:cubicBezTo>
                <a:lnTo>
                  <a:pt x="1140" y="1140"/>
                </a:lnTo>
                <a:lnTo>
                  <a:pt x="1140" y="1129"/>
                </a:lnTo>
                <a:lnTo>
                  <a:pt x="1189" y="928"/>
                </a:lnTo>
                <a:lnTo>
                  <a:pt x="1189" y="912"/>
                </a:lnTo>
                <a:lnTo>
                  <a:pt x="1140" y="710"/>
                </a:lnTo>
                <a:lnTo>
                  <a:pt x="1140" y="695"/>
                </a:lnTo>
                <a:lnTo>
                  <a:pt x="1194" y="500"/>
                </a:lnTo>
                <a:lnTo>
                  <a:pt x="1194" y="483"/>
                </a:lnTo>
                <a:lnTo>
                  <a:pt x="1145" y="266"/>
                </a:lnTo>
                <a:lnTo>
                  <a:pt x="1145" y="256"/>
                </a:lnTo>
                <a:lnTo>
                  <a:pt x="1167" y="158"/>
                </a:lnTo>
                <a:cubicBezTo>
                  <a:pt x="1183" y="87"/>
                  <a:pt x="1113" y="27"/>
                  <a:pt x="1048" y="49"/>
                </a:cubicBezTo>
                <a:lnTo>
                  <a:pt x="1031" y="49"/>
                </a:lnTo>
                <a:lnTo>
                  <a:pt x="819" y="0"/>
                </a:lnTo>
                <a:lnTo>
                  <a:pt x="809" y="0"/>
                </a:lnTo>
                <a:lnTo>
                  <a:pt x="602" y="54"/>
                </a:lnTo>
                <a:lnTo>
                  <a:pt x="592" y="54"/>
                </a:lnTo>
                <a:lnTo>
                  <a:pt x="385" y="0"/>
                </a:lnTo>
                <a:lnTo>
                  <a:pt x="375" y="0"/>
                </a:lnTo>
                <a:close/>
                <a:moveTo>
                  <a:pt x="190" y="163"/>
                </a:moveTo>
                <a:lnTo>
                  <a:pt x="999" y="163"/>
                </a:lnTo>
                <a:cubicBezTo>
                  <a:pt x="1021" y="163"/>
                  <a:pt x="1031" y="173"/>
                  <a:pt x="1031" y="190"/>
                </a:cubicBezTo>
                <a:lnTo>
                  <a:pt x="1031" y="1216"/>
                </a:lnTo>
                <a:cubicBezTo>
                  <a:pt x="1031" y="1238"/>
                  <a:pt x="1020" y="1248"/>
                  <a:pt x="1004" y="1248"/>
                </a:cubicBezTo>
                <a:lnTo>
                  <a:pt x="190" y="1248"/>
                </a:lnTo>
                <a:cubicBezTo>
                  <a:pt x="174" y="1248"/>
                  <a:pt x="163" y="1237"/>
                  <a:pt x="163" y="1221"/>
                </a:cubicBezTo>
                <a:lnTo>
                  <a:pt x="163" y="190"/>
                </a:lnTo>
                <a:cubicBezTo>
                  <a:pt x="163" y="173"/>
                  <a:pt x="174" y="163"/>
                  <a:pt x="190" y="163"/>
                </a:cubicBezTo>
                <a:close/>
                <a:moveTo>
                  <a:pt x="573" y="322"/>
                </a:moveTo>
                <a:cubicBezTo>
                  <a:pt x="532" y="322"/>
                  <a:pt x="486" y="340"/>
                  <a:pt x="456" y="392"/>
                </a:cubicBezTo>
                <a:cubicBezTo>
                  <a:pt x="429" y="446"/>
                  <a:pt x="418" y="515"/>
                  <a:pt x="439" y="570"/>
                </a:cubicBezTo>
                <a:cubicBezTo>
                  <a:pt x="439" y="575"/>
                  <a:pt x="435" y="565"/>
                  <a:pt x="429" y="592"/>
                </a:cubicBezTo>
                <a:cubicBezTo>
                  <a:pt x="429" y="619"/>
                  <a:pt x="440" y="657"/>
                  <a:pt x="451" y="673"/>
                </a:cubicBezTo>
                <a:cubicBezTo>
                  <a:pt x="457" y="679"/>
                  <a:pt x="466" y="685"/>
                  <a:pt x="472" y="690"/>
                </a:cubicBezTo>
                <a:cubicBezTo>
                  <a:pt x="472" y="690"/>
                  <a:pt x="478" y="733"/>
                  <a:pt x="516" y="777"/>
                </a:cubicBezTo>
                <a:cubicBezTo>
                  <a:pt x="527" y="809"/>
                  <a:pt x="489" y="831"/>
                  <a:pt x="489" y="831"/>
                </a:cubicBezTo>
                <a:cubicBezTo>
                  <a:pt x="375" y="853"/>
                  <a:pt x="282" y="917"/>
                  <a:pt x="272" y="982"/>
                </a:cubicBezTo>
                <a:cubicBezTo>
                  <a:pt x="255" y="1080"/>
                  <a:pt x="249" y="1145"/>
                  <a:pt x="249" y="1189"/>
                </a:cubicBezTo>
                <a:lnTo>
                  <a:pt x="945" y="1189"/>
                </a:lnTo>
                <a:cubicBezTo>
                  <a:pt x="945" y="1140"/>
                  <a:pt x="939" y="1068"/>
                  <a:pt x="923" y="989"/>
                </a:cubicBezTo>
                <a:cubicBezTo>
                  <a:pt x="907" y="923"/>
                  <a:pt x="820" y="858"/>
                  <a:pt x="706" y="836"/>
                </a:cubicBezTo>
                <a:cubicBezTo>
                  <a:pt x="706" y="836"/>
                  <a:pt x="662" y="825"/>
                  <a:pt x="684" y="782"/>
                </a:cubicBezTo>
                <a:cubicBezTo>
                  <a:pt x="711" y="749"/>
                  <a:pt x="722" y="711"/>
                  <a:pt x="728" y="695"/>
                </a:cubicBezTo>
                <a:cubicBezTo>
                  <a:pt x="728" y="695"/>
                  <a:pt x="765" y="662"/>
                  <a:pt x="770" y="619"/>
                </a:cubicBezTo>
                <a:cubicBezTo>
                  <a:pt x="770" y="575"/>
                  <a:pt x="760" y="570"/>
                  <a:pt x="760" y="570"/>
                </a:cubicBezTo>
                <a:cubicBezTo>
                  <a:pt x="776" y="521"/>
                  <a:pt x="781" y="331"/>
                  <a:pt x="662" y="358"/>
                </a:cubicBezTo>
                <a:cubicBezTo>
                  <a:pt x="651" y="339"/>
                  <a:pt x="615" y="322"/>
                  <a:pt x="573" y="322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286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화면 녹화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</a:t>
            </a:r>
            <a:r>
              <a:rPr lang="en-US" altLang="ko-KR" dirty="0"/>
              <a:t>•PPT </a:t>
            </a:r>
            <a:r>
              <a:rPr lang="ko-KR" altLang="en-US" dirty="0"/>
              <a:t>녹화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2F241B3-72FB-4A9F-97F5-2105F7E9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29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컴퓨터 화면에 보이는 모든 것을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동영상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(MP4)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으로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녹화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5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컴퓨터의 전체화면 또는 특정 영역을 지정해보세요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빠르고 손쉽게 화면 녹화를 진행할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85E187-E79C-4555-BB7C-D4E909D3F77A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F832FFE0-5338-4149-9D57-EFC541895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08" y="4069470"/>
            <a:ext cx="5153025" cy="2590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2F11DD6-CBEA-4FE7-A7D5-D7FD3C602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FFC854-E796-41F2-AA25-7EA49740BE74}"/>
              </a:ext>
            </a:extLst>
          </p:cNvPr>
          <p:cNvSpPr txBox="1"/>
          <p:nvPr/>
        </p:nvSpPr>
        <p:spPr>
          <a:xfrm rot="18916004">
            <a:off x="744936" y="3502405"/>
            <a:ext cx="86425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윈도우</a:t>
            </a:r>
            <a:endParaRPr lang="en-US" altLang="ko-KR" sz="13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3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</a:t>
            </a:r>
            <a:endParaRPr lang="en-US" altLang="ko-KR" sz="13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3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</a:t>
            </a:r>
            <a:endParaRPr lang="en-US" altLang="ko-KR" sz="13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196467B-2507-44A5-BFF7-F0EDA70360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47" b="7726"/>
          <a:stretch/>
        </p:blipFill>
        <p:spPr>
          <a:xfrm>
            <a:off x="4646277" y="5464400"/>
            <a:ext cx="1146356" cy="1195870"/>
          </a:xfrm>
          <a:prstGeom prst="rect">
            <a:avLst/>
          </a:prstGeom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ED44778-CACC-449E-9903-3E9AA2666E5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11" y="5755919"/>
            <a:ext cx="792000" cy="78272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34F02AE9-2DC5-4B99-A0D9-10A43E2A3C7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455" y="4177617"/>
            <a:ext cx="436966" cy="10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45EC379-ABBD-4383-A2F8-95196D3338C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055" b="10499"/>
          <a:stretch/>
        </p:blipFill>
        <p:spPr>
          <a:xfrm>
            <a:off x="6404392" y="4065663"/>
            <a:ext cx="5148000" cy="259460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CE4262B-8ABA-4F41-9BB5-975408164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8DE803-E6F3-4AA1-9DFE-57467C4F4EB9}"/>
              </a:ext>
            </a:extLst>
          </p:cNvPr>
          <p:cNvSpPr txBox="1"/>
          <p:nvPr/>
        </p:nvSpPr>
        <p:spPr>
          <a:xfrm rot="18916004">
            <a:off x="6511041" y="3587044"/>
            <a:ext cx="864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녹화영역</a:t>
            </a:r>
            <a:endParaRPr lang="en-US" altLang="ko-KR" sz="14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설정</a:t>
            </a:r>
            <a:endParaRPr lang="en-US" altLang="ko-KR" sz="14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6730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화면 판서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</a:t>
            </a:r>
            <a:r>
              <a:rPr lang="en-US" altLang="ko-KR" dirty="0"/>
              <a:t>•PPT </a:t>
            </a:r>
            <a:r>
              <a:rPr lang="ko-KR" altLang="en-US" dirty="0"/>
              <a:t>녹화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29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화면 녹화를 더욱 알차게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화면 판서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5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판서 뿐만 아니라 캡쳐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포인터 등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의 강력한 기능을 그대로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더욱 알찬 강의 영상을 제작할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85E187-E79C-4555-BB7C-D4E909D3F77A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3292D1A-220A-4158-9DF2-1154D2B60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26"/>
          <a:stretch/>
        </p:blipFill>
        <p:spPr>
          <a:xfrm>
            <a:off x="634501" y="4081299"/>
            <a:ext cx="5148000" cy="2578971"/>
          </a:xfrm>
          <a:prstGeom prst="rect">
            <a:avLst/>
          </a:prstGeom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4809CE40-885C-4EAC-A766-FA40D5A0342F}"/>
              </a:ext>
            </a:extLst>
          </p:cNvPr>
          <p:cNvSpPr/>
          <p:nvPr/>
        </p:nvSpPr>
        <p:spPr>
          <a:xfrm>
            <a:off x="4356250" y="4356471"/>
            <a:ext cx="1368000" cy="136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2F11DD6-CBEA-4FE7-A7D5-D7FD3C602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AF44B5-18A2-4BF9-B31B-8A3FB2DEBCFB}"/>
              </a:ext>
            </a:extLst>
          </p:cNvPr>
          <p:cNvSpPr txBox="1"/>
          <p:nvPr/>
        </p:nvSpPr>
        <p:spPr>
          <a:xfrm rot="18871733">
            <a:off x="744936" y="3525489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판서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2EF1CAF4-C796-4E50-9007-D81DE8612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50" y="4582578"/>
            <a:ext cx="1188000" cy="785907"/>
          </a:xfrm>
          <a:prstGeom prst="rect">
            <a:avLst/>
          </a:prstGeom>
        </p:spPr>
      </p:pic>
      <p:sp>
        <p:nvSpPr>
          <p:cNvPr id="27" name="Rectangle">
            <a:extLst>
              <a:ext uri="{FF2B5EF4-FFF2-40B4-BE49-F238E27FC236}">
                <a16:creationId xmlns:a16="http://schemas.microsoft.com/office/drawing/2014/main" id="{C8624B7F-18D6-42BF-A02F-822ACD505137}"/>
              </a:ext>
            </a:extLst>
          </p:cNvPr>
          <p:cNvSpPr>
            <a:spLocks/>
          </p:cNvSpPr>
          <p:nvPr/>
        </p:nvSpPr>
        <p:spPr bwMode="auto">
          <a:xfrm>
            <a:off x="2036410" y="4770196"/>
            <a:ext cx="497563" cy="1368000"/>
          </a:xfrm>
          <a:custGeom>
            <a:avLst/>
            <a:gdLst>
              <a:gd name="T0" fmla="*/ 1008 w 10616"/>
              <a:gd name="T1" fmla="*/ 502 h 7548"/>
              <a:gd name="T2" fmla="*/ 2792 w 10616"/>
              <a:gd name="T3" fmla="*/ 377 h 7548"/>
              <a:gd name="T4" fmla="*/ 8867 w 10616"/>
              <a:gd name="T5" fmla="*/ 279 h 7548"/>
              <a:gd name="T6" fmla="*/ 10429 w 10616"/>
              <a:gd name="T7" fmla="*/ 413 h 7548"/>
              <a:gd name="T8" fmla="*/ 10410 w 10616"/>
              <a:gd name="T9" fmla="*/ 4508 h 7548"/>
              <a:gd name="T10" fmla="*/ 10238 w 10616"/>
              <a:gd name="T11" fmla="*/ 7346 h 7548"/>
              <a:gd name="T12" fmla="*/ 6277 w 10616"/>
              <a:gd name="T13" fmla="*/ 7232 h 7548"/>
              <a:gd name="T14" fmla="*/ 258 w 10616"/>
              <a:gd name="T15" fmla="*/ 7422 h 7548"/>
              <a:gd name="T16" fmla="*/ 385 w 10616"/>
              <a:gd name="T17" fmla="*/ 185 h 7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16" h="7548">
                <a:moveTo>
                  <a:pt x="1008" y="502"/>
                </a:moveTo>
                <a:cubicBezTo>
                  <a:pt x="1620" y="546"/>
                  <a:pt x="2167" y="449"/>
                  <a:pt x="2792" y="377"/>
                </a:cubicBezTo>
                <a:cubicBezTo>
                  <a:pt x="5095" y="113"/>
                  <a:pt x="8125" y="0"/>
                  <a:pt x="8867" y="279"/>
                </a:cubicBezTo>
                <a:cubicBezTo>
                  <a:pt x="9191" y="401"/>
                  <a:pt x="10360" y="156"/>
                  <a:pt x="10429" y="413"/>
                </a:cubicBezTo>
                <a:cubicBezTo>
                  <a:pt x="10616" y="1107"/>
                  <a:pt x="10526" y="3870"/>
                  <a:pt x="10410" y="4508"/>
                </a:cubicBezTo>
                <a:cubicBezTo>
                  <a:pt x="10328" y="4954"/>
                  <a:pt x="10418" y="7167"/>
                  <a:pt x="10238" y="7346"/>
                </a:cubicBezTo>
                <a:cubicBezTo>
                  <a:pt x="10059" y="7526"/>
                  <a:pt x="6690" y="7237"/>
                  <a:pt x="6277" y="7232"/>
                </a:cubicBezTo>
                <a:cubicBezTo>
                  <a:pt x="4685" y="7210"/>
                  <a:pt x="2151" y="7548"/>
                  <a:pt x="258" y="7422"/>
                </a:cubicBezTo>
                <a:cubicBezTo>
                  <a:pt x="0" y="6373"/>
                  <a:pt x="385" y="1517"/>
                  <a:pt x="385" y="185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highlight>
                <a:srgbClr val="FFFF00"/>
              </a:highlight>
              <a:latin typeface="Segoe Print" panose="020006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01A22A-B5F8-4E76-AAD3-600A207AA4EE}"/>
              </a:ext>
            </a:extLst>
          </p:cNvPr>
          <p:cNvSpPr txBox="1"/>
          <p:nvPr/>
        </p:nvSpPr>
        <p:spPr>
          <a:xfrm rot="21403901">
            <a:off x="2561238" y="5953120"/>
            <a:ext cx="397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countif </a:t>
            </a:r>
            <a:r>
              <a:rPr lang="ko-KR" altLang="en-US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함수</a:t>
            </a:r>
          </a:p>
          <a:p>
            <a:r>
              <a:rPr lang="ko-KR" altLang="en-US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→ 범위 내에서 조건에 맞는 값의 수를 구하기</a:t>
            </a:r>
            <a:endParaRPr lang="en-US" altLang="ko-KR" dirty="0">
              <a:solidFill>
                <a:srgbClr val="FF0000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25" name="Checkmark">
            <a:extLst>
              <a:ext uri="{FF2B5EF4-FFF2-40B4-BE49-F238E27FC236}">
                <a16:creationId xmlns:a16="http://schemas.microsoft.com/office/drawing/2014/main" id="{F6FCECC3-9C84-4216-BF1C-A5D6A9AB6AF8}"/>
              </a:ext>
            </a:extLst>
          </p:cNvPr>
          <p:cNvSpPr>
            <a:spLocks noChangeAspect="1"/>
          </p:cNvSpPr>
          <p:nvPr/>
        </p:nvSpPr>
        <p:spPr bwMode="auto">
          <a:xfrm rot="21418795">
            <a:off x="2401228" y="6162544"/>
            <a:ext cx="193893" cy="211631"/>
          </a:xfrm>
          <a:custGeom>
            <a:avLst/>
            <a:gdLst>
              <a:gd name="T0" fmla="*/ 0 w 3583"/>
              <a:gd name="T1" fmla="*/ 1966 h 3910"/>
              <a:gd name="T2" fmla="*/ 471 w 3583"/>
              <a:gd name="T3" fmla="*/ 2645 h 3910"/>
              <a:gd name="T4" fmla="*/ 970 w 3583"/>
              <a:gd name="T5" fmla="*/ 3906 h 3910"/>
              <a:gd name="T6" fmla="*/ 1192 w 3583"/>
              <a:gd name="T7" fmla="*/ 3037 h 3910"/>
              <a:gd name="T8" fmla="*/ 2827 w 3583"/>
              <a:gd name="T9" fmla="*/ 653 h 3910"/>
              <a:gd name="T10" fmla="*/ 3583 w 3583"/>
              <a:gd name="T11" fmla="*/ 0 h 3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83" h="3910">
                <a:moveTo>
                  <a:pt x="0" y="1966"/>
                </a:moveTo>
                <a:cubicBezTo>
                  <a:pt x="111" y="2072"/>
                  <a:pt x="302" y="2318"/>
                  <a:pt x="471" y="2645"/>
                </a:cubicBezTo>
                <a:cubicBezTo>
                  <a:pt x="738" y="3166"/>
                  <a:pt x="977" y="3822"/>
                  <a:pt x="970" y="3906"/>
                </a:cubicBezTo>
                <a:cubicBezTo>
                  <a:pt x="969" y="3910"/>
                  <a:pt x="1097" y="3247"/>
                  <a:pt x="1192" y="3037"/>
                </a:cubicBezTo>
                <a:cubicBezTo>
                  <a:pt x="1690" y="1936"/>
                  <a:pt x="1889" y="1508"/>
                  <a:pt x="2827" y="653"/>
                </a:cubicBezTo>
                <a:cubicBezTo>
                  <a:pt x="2997" y="555"/>
                  <a:pt x="3286" y="247"/>
                  <a:pt x="3583" y="0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BAB14FAA-CB09-402C-A9B3-DDC79F80BBD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455" y="4177617"/>
            <a:ext cx="436966" cy="108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6DEC0E7-283F-4BA7-8D2C-CC538ABD6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pic>
        <p:nvPicPr>
          <p:cNvPr id="3" name="그림 2" descr="텍스트, 스크린샷, 모니터, 컴퓨터이(가) 표시된 사진&#10;&#10;자동 생성된 설명">
            <a:extLst>
              <a:ext uri="{FF2B5EF4-FFF2-40B4-BE49-F238E27FC236}">
                <a16:creationId xmlns:a16="http://schemas.microsoft.com/office/drawing/2014/main" id="{F7432E54-DA49-4FAC-8A84-E6FB72EBD24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0"/>
          <a:stretch/>
        </p:blipFill>
        <p:spPr>
          <a:xfrm>
            <a:off x="6409499" y="4081299"/>
            <a:ext cx="5148000" cy="25789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32F276F-2F10-4F97-B07A-3282BEBA54CA}"/>
              </a:ext>
            </a:extLst>
          </p:cNvPr>
          <p:cNvSpPr/>
          <p:nvPr/>
        </p:nvSpPr>
        <p:spPr>
          <a:xfrm>
            <a:off x="10156100" y="5721586"/>
            <a:ext cx="1260000" cy="9386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1BA573-C9D3-40DC-9725-D5E7769756D3}"/>
              </a:ext>
            </a:extLst>
          </p:cNvPr>
          <p:cNvSpPr txBox="1"/>
          <p:nvPr/>
        </p:nvSpPr>
        <p:spPr>
          <a:xfrm rot="580943">
            <a:off x="8858823" y="4783709"/>
            <a:ext cx="1260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1. </a:t>
            </a:r>
            <a:r>
              <a:rPr lang="ko-KR" altLang="en-US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자동선택도구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2. </a:t>
            </a:r>
            <a:r>
              <a:rPr lang="ko-KR" altLang="en-US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영역선택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3. </a:t>
            </a:r>
            <a:r>
              <a:rPr lang="ko-KR" altLang="en-US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레이어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4. </a:t>
            </a:r>
            <a:r>
              <a:rPr lang="ko-KR" altLang="en-US" sz="1400" dirty="0">
                <a:solidFill>
                  <a:schemeClr val="bg1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레이어 마스크</a:t>
            </a:r>
          </a:p>
          <a:p>
            <a:r>
              <a:rPr lang="en-US" altLang="ko-KR" sz="1400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5. </a:t>
            </a:r>
            <a:r>
              <a:rPr lang="ko-KR" altLang="en-US" sz="1400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모두 나타내기</a:t>
            </a:r>
            <a:endParaRPr lang="en-US" altLang="ko-KR" sz="1400" dirty="0">
              <a:solidFill>
                <a:srgbClr val="FF0000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28" name="Underline">
            <a:extLst>
              <a:ext uri="{FF2B5EF4-FFF2-40B4-BE49-F238E27FC236}">
                <a16:creationId xmlns:a16="http://schemas.microsoft.com/office/drawing/2014/main" id="{887A4D95-5EB5-4650-BEE2-A2BA4BCD2690}"/>
              </a:ext>
            </a:extLst>
          </p:cNvPr>
          <p:cNvSpPr>
            <a:spLocks/>
          </p:cNvSpPr>
          <p:nvPr/>
        </p:nvSpPr>
        <p:spPr bwMode="auto">
          <a:xfrm rot="495842">
            <a:off x="8810415" y="5902289"/>
            <a:ext cx="972000" cy="36000"/>
          </a:xfrm>
          <a:custGeom>
            <a:avLst/>
            <a:gdLst>
              <a:gd name="T0" fmla="*/ 0 w 11475"/>
              <a:gd name="T1" fmla="*/ 887 h 1042"/>
              <a:gd name="T2" fmla="*/ 431 w 11475"/>
              <a:gd name="T3" fmla="*/ 671 h 1042"/>
              <a:gd name="T4" fmla="*/ 1980 w 11475"/>
              <a:gd name="T5" fmla="*/ 873 h 1042"/>
              <a:gd name="T6" fmla="*/ 3273 w 11475"/>
              <a:gd name="T7" fmla="*/ 348 h 1042"/>
              <a:gd name="T8" fmla="*/ 4135 w 11475"/>
              <a:gd name="T9" fmla="*/ 604 h 1042"/>
              <a:gd name="T10" fmla="*/ 5387 w 11475"/>
              <a:gd name="T11" fmla="*/ 348 h 1042"/>
              <a:gd name="T12" fmla="*/ 6734 w 11475"/>
              <a:gd name="T13" fmla="*/ 469 h 1042"/>
              <a:gd name="T14" fmla="*/ 7313 w 11475"/>
              <a:gd name="T15" fmla="*/ 671 h 1042"/>
              <a:gd name="T16" fmla="*/ 8229 w 11475"/>
              <a:gd name="T17" fmla="*/ 456 h 1042"/>
              <a:gd name="T18" fmla="*/ 8701 w 11475"/>
              <a:gd name="T19" fmla="*/ 698 h 1042"/>
              <a:gd name="T20" fmla="*/ 9354 w 11475"/>
              <a:gd name="T21" fmla="*/ 429 h 1042"/>
              <a:gd name="T22" fmla="*/ 10425 w 11475"/>
              <a:gd name="T23" fmla="*/ 510 h 1042"/>
              <a:gd name="T24" fmla="*/ 11475 w 11475"/>
              <a:gd name="T25" fmla="*/ 591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475" h="1042">
                <a:moveTo>
                  <a:pt x="0" y="887"/>
                </a:moveTo>
                <a:cubicBezTo>
                  <a:pt x="141" y="809"/>
                  <a:pt x="290" y="756"/>
                  <a:pt x="431" y="671"/>
                </a:cubicBezTo>
                <a:cubicBezTo>
                  <a:pt x="1549" y="0"/>
                  <a:pt x="1643" y="1042"/>
                  <a:pt x="1980" y="873"/>
                </a:cubicBezTo>
                <a:cubicBezTo>
                  <a:pt x="2303" y="712"/>
                  <a:pt x="2870" y="348"/>
                  <a:pt x="3273" y="348"/>
                </a:cubicBezTo>
                <a:cubicBezTo>
                  <a:pt x="3591" y="348"/>
                  <a:pt x="3831" y="756"/>
                  <a:pt x="4135" y="604"/>
                </a:cubicBezTo>
                <a:cubicBezTo>
                  <a:pt x="4294" y="524"/>
                  <a:pt x="5166" y="127"/>
                  <a:pt x="5387" y="348"/>
                </a:cubicBezTo>
                <a:cubicBezTo>
                  <a:pt x="5761" y="722"/>
                  <a:pt x="6190" y="288"/>
                  <a:pt x="6734" y="469"/>
                </a:cubicBezTo>
                <a:cubicBezTo>
                  <a:pt x="6863" y="512"/>
                  <a:pt x="7076" y="790"/>
                  <a:pt x="7313" y="671"/>
                </a:cubicBezTo>
                <a:cubicBezTo>
                  <a:pt x="7502" y="577"/>
                  <a:pt x="7985" y="334"/>
                  <a:pt x="8229" y="456"/>
                </a:cubicBezTo>
                <a:cubicBezTo>
                  <a:pt x="8281" y="482"/>
                  <a:pt x="8582" y="817"/>
                  <a:pt x="8701" y="698"/>
                </a:cubicBezTo>
                <a:cubicBezTo>
                  <a:pt x="8735" y="664"/>
                  <a:pt x="9190" y="347"/>
                  <a:pt x="9354" y="429"/>
                </a:cubicBezTo>
                <a:cubicBezTo>
                  <a:pt x="9998" y="751"/>
                  <a:pt x="10125" y="360"/>
                  <a:pt x="10425" y="510"/>
                </a:cubicBezTo>
                <a:cubicBezTo>
                  <a:pt x="10840" y="718"/>
                  <a:pt x="10977" y="757"/>
                  <a:pt x="11475" y="591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22B4AD39-5214-486B-9C8B-8F709E22910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460" y="4177617"/>
            <a:ext cx="436966" cy="1080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C84B2E5-5370-4502-8FAA-62CE5C9488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3073D6F-1594-4ECE-AB32-F3B5557F7DCA}"/>
              </a:ext>
            </a:extLst>
          </p:cNvPr>
          <p:cNvSpPr txBox="1"/>
          <p:nvPr/>
        </p:nvSpPr>
        <p:spPr>
          <a:xfrm rot="18916004">
            <a:off x="6511041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판서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BE83EFCD-73D8-48BC-A9F9-0EB4AEB67E1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084"/>
          <a:stretch/>
        </p:blipFill>
        <p:spPr>
          <a:xfrm>
            <a:off x="10210660" y="5824033"/>
            <a:ext cx="1134975" cy="83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34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화면 공유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</a:t>
            </a:r>
            <a:r>
              <a:rPr lang="en-US" altLang="ko-KR" dirty="0"/>
              <a:t>•PPT </a:t>
            </a:r>
            <a:r>
              <a:rPr lang="ko-KR" altLang="en-US" dirty="0"/>
              <a:t>녹화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29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실시간 화상 수업에도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‘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닥줌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’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을 활용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5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Zoom, Webex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등을 이용하여 실시간 화상 수업 시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을 화면 공유 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 확대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캡쳐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판서 등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의 다양한 기능을 실시간 수업에 활용할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85E187-E79C-4555-BB7C-D4E909D3F77A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F6FA3E3-567B-4091-B5BC-AA68963A51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7"/>
          <a:stretch/>
        </p:blipFill>
        <p:spPr>
          <a:xfrm>
            <a:off x="626391" y="4083807"/>
            <a:ext cx="5148000" cy="257646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2F11DD6-CBEA-4FE7-A7D5-D7FD3C602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AF44B5-18A2-4BF9-B31B-8A3FB2DEBCFB}"/>
              </a:ext>
            </a:extLst>
          </p:cNvPr>
          <p:cNvSpPr txBox="1"/>
          <p:nvPr/>
        </p:nvSpPr>
        <p:spPr>
          <a:xfrm rot="18871733">
            <a:off x="744936" y="3556267"/>
            <a:ext cx="86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Zoom</a:t>
            </a:r>
          </a:p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화면공유</a:t>
            </a:r>
            <a:endParaRPr lang="en-US" altLang="ko-KR" sz="14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51B05-19F3-482B-979A-E6C0725EE7AA}"/>
              </a:ext>
            </a:extLst>
          </p:cNvPr>
          <p:cNvSpPr txBox="1"/>
          <p:nvPr/>
        </p:nvSpPr>
        <p:spPr>
          <a:xfrm rot="20820743">
            <a:off x="1394207" y="4649843"/>
            <a:ext cx="302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Ebook </a:t>
            </a:r>
            <a:r>
              <a:rPr lang="ko-KR" altLang="en-US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제작</a:t>
            </a:r>
            <a:endParaRPr lang="en-US" altLang="ko-KR" sz="1400" b="1" dirty="0">
              <a:solidFill>
                <a:srgbClr val="FF0000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r>
              <a:rPr lang="ko-KR" altLang="en-US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비디오</a:t>
            </a:r>
            <a:r>
              <a:rPr lang="en-US" altLang="ko-KR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오디오</a:t>
            </a:r>
            <a:r>
              <a:rPr lang="en-US" altLang="ko-KR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하이퍼링크 등을 넣어 콘텐츠 제작이 가능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25E689FC-2806-4F9F-8A2E-76CC8BF42188}"/>
              </a:ext>
            </a:extLst>
          </p:cNvPr>
          <p:cNvSpPr>
            <a:spLocks/>
          </p:cNvSpPr>
          <p:nvPr/>
        </p:nvSpPr>
        <p:spPr bwMode="auto">
          <a:xfrm>
            <a:off x="1584384" y="5786118"/>
            <a:ext cx="1227138" cy="669374"/>
          </a:xfrm>
          <a:custGeom>
            <a:avLst/>
            <a:gdLst>
              <a:gd name="T0" fmla="*/ 5602 w 8736"/>
              <a:gd name="T1" fmla="*/ 0 h 6239"/>
              <a:gd name="T2" fmla="*/ 8592 w 8736"/>
              <a:gd name="T3" fmla="*/ 2694 h 6239"/>
              <a:gd name="T4" fmla="*/ 7258 w 8736"/>
              <a:gd name="T5" fmla="*/ 5172 h 6239"/>
              <a:gd name="T6" fmla="*/ 2356 w 8736"/>
              <a:gd name="T7" fmla="*/ 5577 h 6239"/>
              <a:gd name="T8" fmla="*/ 416 w 8736"/>
              <a:gd name="T9" fmla="*/ 2627 h 6239"/>
              <a:gd name="T10" fmla="*/ 2086 w 8736"/>
              <a:gd name="T11" fmla="*/ 1267 h 6239"/>
              <a:gd name="T12" fmla="*/ 6881 w 8736"/>
              <a:gd name="T13" fmla="*/ 1590 h 6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36" h="6239">
                <a:moveTo>
                  <a:pt x="5602" y="0"/>
                </a:moveTo>
                <a:cubicBezTo>
                  <a:pt x="7067" y="285"/>
                  <a:pt x="8381" y="1274"/>
                  <a:pt x="8592" y="2694"/>
                </a:cubicBezTo>
                <a:cubicBezTo>
                  <a:pt x="8736" y="3670"/>
                  <a:pt x="8201" y="4685"/>
                  <a:pt x="7258" y="5172"/>
                </a:cubicBezTo>
                <a:cubicBezTo>
                  <a:pt x="5706" y="5975"/>
                  <a:pt x="4086" y="6239"/>
                  <a:pt x="2356" y="5577"/>
                </a:cubicBezTo>
                <a:cubicBezTo>
                  <a:pt x="1311" y="5177"/>
                  <a:pt x="0" y="3732"/>
                  <a:pt x="416" y="2627"/>
                </a:cubicBezTo>
                <a:cubicBezTo>
                  <a:pt x="677" y="1933"/>
                  <a:pt x="1462" y="1530"/>
                  <a:pt x="2086" y="1267"/>
                </a:cubicBezTo>
                <a:cubicBezTo>
                  <a:pt x="3292" y="757"/>
                  <a:pt x="6055" y="433"/>
                  <a:pt x="6881" y="1590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Arrow (180 Degrees)">
            <a:extLst>
              <a:ext uri="{FF2B5EF4-FFF2-40B4-BE49-F238E27FC236}">
                <a16:creationId xmlns:a16="http://schemas.microsoft.com/office/drawing/2014/main" id="{14852F3D-FEA0-4F59-8BB1-6355E4FD5F9B}"/>
              </a:ext>
            </a:extLst>
          </p:cNvPr>
          <p:cNvSpPr>
            <a:spLocks noEditPoints="1"/>
          </p:cNvSpPr>
          <p:nvPr/>
        </p:nvSpPr>
        <p:spPr bwMode="auto">
          <a:xfrm rot="3750096" flipV="1">
            <a:off x="1004114" y="5769184"/>
            <a:ext cx="1210325" cy="344512"/>
          </a:xfrm>
          <a:custGeom>
            <a:avLst/>
            <a:gdLst>
              <a:gd name="T0" fmla="*/ 9293 w 11475"/>
              <a:gd name="T1" fmla="*/ 4067 h 6056"/>
              <a:gd name="T2" fmla="*/ 10476 w 11475"/>
              <a:gd name="T3" fmla="*/ 6014 h 6056"/>
              <a:gd name="T4" fmla="*/ 11475 w 11475"/>
              <a:gd name="T5" fmla="*/ 4310 h 6056"/>
              <a:gd name="T6" fmla="*/ 54 w 11475"/>
              <a:gd name="T7" fmla="*/ 5899 h 6056"/>
              <a:gd name="T8" fmla="*/ 1769 w 11475"/>
              <a:gd name="T9" fmla="*/ 1817 h 6056"/>
              <a:gd name="T10" fmla="*/ 5603 w 11475"/>
              <a:gd name="T11" fmla="*/ 0 h 6056"/>
              <a:gd name="T12" fmla="*/ 9116 w 11475"/>
              <a:gd name="T13" fmla="*/ 1058 h 6056"/>
              <a:gd name="T14" fmla="*/ 10424 w 11475"/>
              <a:gd name="T15" fmla="*/ 5557 h 6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75" h="6056">
                <a:moveTo>
                  <a:pt x="9293" y="4067"/>
                </a:moveTo>
                <a:cubicBezTo>
                  <a:pt x="9891" y="5483"/>
                  <a:pt x="10220" y="6056"/>
                  <a:pt x="10476" y="6014"/>
                </a:cubicBezTo>
                <a:cubicBezTo>
                  <a:pt x="10778" y="5966"/>
                  <a:pt x="10730" y="5204"/>
                  <a:pt x="11475" y="4310"/>
                </a:cubicBezTo>
                <a:moveTo>
                  <a:pt x="54" y="5899"/>
                </a:moveTo>
                <a:cubicBezTo>
                  <a:pt x="0" y="4177"/>
                  <a:pt x="393" y="3006"/>
                  <a:pt x="1769" y="1817"/>
                </a:cubicBezTo>
                <a:cubicBezTo>
                  <a:pt x="2511" y="875"/>
                  <a:pt x="4152" y="0"/>
                  <a:pt x="5603" y="0"/>
                </a:cubicBezTo>
                <a:cubicBezTo>
                  <a:pt x="7181" y="0"/>
                  <a:pt x="8255" y="189"/>
                  <a:pt x="9116" y="1058"/>
                </a:cubicBezTo>
                <a:cubicBezTo>
                  <a:pt x="10107" y="1844"/>
                  <a:pt x="10440" y="3837"/>
                  <a:pt x="10424" y="5557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59D767-72BB-4912-A920-D0710073F870}"/>
              </a:ext>
            </a:extLst>
          </p:cNvPr>
          <p:cNvSpPr txBox="1"/>
          <p:nvPr/>
        </p:nvSpPr>
        <p:spPr>
          <a:xfrm>
            <a:off x="6971635" y="3781752"/>
            <a:ext cx="4536000" cy="264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Zoom, Webex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등 실시간 화상 강의 솔루션 화면 공유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화면 공유 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유용한 기능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문서 확대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주요 부분 캡쳐 및 판서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화면 판서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문답식 활용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멀티 카메라 연계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ex)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강의 영상과 실습 영상을 동시에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3A46D05F-F504-4219-A63F-0019CEABAA2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3931166"/>
            <a:ext cx="180000" cy="180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6264C24-7C93-4CC0-BB98-40FD9FA46D4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4254612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17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PPT</a:t>
            </a:r>
            <a:r>
              <a:rPr lang="ko-KR" altLang="en-US" dirty="0"/>
              <a:t> 녹화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</a:t>
            </a:r>
            <a:r>
              <a:rPr lang="en-US" altLang="ko-KR" dirty="0"/>
              <a:t>•PPT </a:t>
            </a:r>
            <a:r>
              <a:rPr lang="ko-KR" altLang="en-US" dirty="0"/>
              <a:t>녹화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2F241B3-72FB-4A9F-97F5-2105F7E9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1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PPT</a:t>
            </a: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녹화 종료와 동시에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동영상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(MP4) 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생성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7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더 이상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PPT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녹화에 시간을 낭비하지 마세요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녹화 동시에 인코딩 되어 녹화 종료 시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동영상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(MP4)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을 바로 확인할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5746B54-DF51-4050-A92A-75394F60A6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68"/>
          <a:stretch/>
        </p:blipFill>
        <p:spPr>
          <a:xfrm>
            <a:off x="6385331" y="4091426"/>
            <a:ext cx="5148000" cy="256884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92D7126-75CE-480A-A05D-EE097E0D2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A18FD0-0E0A-46A9-86CA-5105CD29DD81}"/>
              </a:ext>
            </a:extLst>
          </p:cNvPr>
          <p:cNvSpPr txBox="1"/>
          <p:nvPr/>
        </p:nvSpPr>
        <p:spPr>
          <a:xfrm rot="18916004">
            <a:off x="6511041" y="3602435"/>
            <a:ext cx="864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DocZoom</a:t>
            </a:r>
          </a:p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160FC50B-9341-476E-A3F2-C0DC0703A9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157"/>
          <a:stretch/>
        </p:blipFill>
        <p:spPr>
          <a:xfrm>
            <a:off x="648683" y="4085520"/>
            <a:ext cx="5148000" cy="2574749"/>
          </a:xfrm>
          <a:prstGeom prst="rect">
            <a:avLst/>
          </a:prstGeom>
        </p:spPr>
      </p:pic>
      <p:sp>
        <p:nvSpPr>
          <p:cNvPr id="24" name="말풍선: 타원형 23">
            <a:extLst>
              <a:ext uri="{FF2B5EF4-FFF2-40B4-BE49-F238E27FC236}">
                <a16:creationId xmlns:a16="http://schemas.microsoft.com/office/drawing/2014/main" id="{B77223A5-5B1D-40D0-B9D0-5042CB41C409}"/>
              </a:ext>
            </a:extLst>
          </p:cNvPr>
          <p:cNvSpPr/>
          <p:nvPr/>
        </p:nvSpPr>
        <p:spPr>
          <a:xfrm>
            <a:off x="9498246" y="3502777"/>
            <a:ext cx="2035085" cy="909557"/>
          </a:xfrm>
          <a:prstGeom prst="wedgeEllipseCallout">
            <a:avLst/>
          </a:prstGeom>
          <a:solidFill>
            <a:srgbClr val="769ED2"/>
          </a:solidFill>
          <a:ln>
            <a:solidFill>
              <a:srgbClr val="769E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effectLst>
                  <a:outerShdw dist="762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녹화 종료와 동시에</a:t>
            </a:r>
            <a:endParaRPr lang="en-US" altLang="ko-KR" sz="1200" dirty="0">
              <a:effectLst>
                <a:outerShdw dist="76200" dir="3000000" algn="l" rotWithShape="0">
                  <a:srgbClr val="3F69A4"/>
                </a:outerShdw>
              </a:effectLst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  <a:p>
            <a:pPr algn="ctr"/>
            <a:r>
              <a:rPr lang="en-US" altLang="ko-KR" sz="1200" dirty="0">
                <a:effectLst>
                  <a:outerShdw dist="762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MP4 </a:t>
            </a:r>
            <a:r>
              <a:rPr lang="ko-KR" altLang="en-US" sz="1200" dirty="0">
                <a:effectLst>
                  <a:outerShdw dist="762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저장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67E060-DDF9-4C99-8F33-A54D20860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5220820-6F46-40AB-B6D3-A82881807C80}"/>
              </a:ext>
            </a:extLst>
          </p:cNvPr>
          <p:cNvSpPr txBox="1"/>
          <p:nvPr/>
        </p:nvSpPr>
        <p:spPr>
          <a:xfrm rot="18916004">
            <a:off x="744936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PPT</a:t>
            </a: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9ABEDF61-F784-49D8-99BA-4D6E210B629D}"/>
              </a:ext>
            </a:extLst>
          </p:cNvPr>
          <p:cNvSpPr/>
          <p:nvPr/>
        </p:nvSpPr>
        <p:spPr>
          <a:xfrm>
            <a:off x="10281290" y="3700454"/>
            <a:ext cx="28800" cy="28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dist="12700" dir="3000000" algn="l" rotWithShape="0">
              <a:srgbClr val="3F69A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>
                <a:outerShdw dist="38100" dir="3000000" algn="l" rotWithShape="0">
                  <a:srgbClr val="3F69A4"/>
                </a:outerShdw>
              </a:effectLst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70B1BF9E-277F-439F-921B-EA55FF881398}"/>
              </a:ext>
            </a:extLst>
          </p:cNvPr>
          <p:cNvSpPr/>
          <p:nvPr/>
        </p:nvSpPr>
        <p:spPr>
          <a:xfrm>
            <a:off x="10426332" y="3700454"/>
            <a:ext cx="28800" cy="28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dist="12700" dir="3000000" algn="l" rotWithShape="0">
              <a:srgbClr val="3F69A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>
                <a:outerShdw dist="38100" dir="3000000" algn="l" rotWithShape="0">
                  <a:srgbClr val="3F69A4"/>
                </a:outerShdw>
              </a:effectLst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1773DB66-324D-4349-B221-267147A17354}"/>
              </a:ext>
            </a:extLst>
          </p:cNvPr>
          <p:cNvSpPr/>
          <p:nvPr/>
        </p:nvSpPr>
        <p:spPr>
          <a:xfrm>
            <a:off x="10765863" y="3700454"/>
            <a:ext cx="28800" cy="28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dist="12700" dir="3000000" algn="l" rotWithShape="0">
              <a:srgbClr val="3F69A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>
                <a:outerShdw dist="38100" dir="3000000" algn="l" rotWithShape="0">
                  <a:srgbClr val="3F69A4"/>
                </a:outerShdw>
              </a:effectLst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6758D899-1227-4560-847F-34B6B2C80573}"/>
              </a:ext>
            </a:extLst>
          </p:cNvPr>
          <p:cNvSpPr/>
          <p:nvPr/>
        </p:nvSpPr>
        <p:spPr>
          <a:xfrm>
            <a:off x="10907095" y="3700454"/>
            <a:ext cx="28800" cy="28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dist="12700" dir="3000000" algn="l" rotWithShape="0">
              <a:srgbClr val="3F69A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>
                <a:outerShdw dist="38100" dir="3000000" algn="l" rotWithShape="0">
                  <a:srgbClr val="3F69A4"/>
                </a:outerShdw>
              </a:effectLst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95838F6-5F79-4E3B-96F7-A887FFA913F7}"/>
              </a:ext>
            </a:extLst>
          </p:cNvPr>
          <p:cNvSpPr/>
          <p:nvPr/>
        </p:nvSpPr>
        <p:spPr>
          <a:xfrm>
            <a:off x="11047362" y="3700454"/>
            <a:ext cx="28800" cy="28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dist="12700" dir="3000000" algn="l" rotWithShape="0">
              <a:srgbClr val="3F69A4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ffectLst>
                <a:outerShdw dist="38100" dir="3000000" algn="l" rotWithShape="0">
                  <a:srgbClr val="3F69A4"/>
                </a:outerShdw>
              </a:effectLst>
            </a:endParaRPr>
          </a:p>
        </p:txBody>
      </p:sp>
      <p:sp>
        <p:nvSpPr>
          <p:cNvPr id="31" name="말풍선: 타원형 30">
            <a:extLst>
              <a:ext uri="{FF2B5EF4-FFF2-40B4-BE49-F238E27FC236}">
                <a16:creationId xmlns:a16="http://schemas.microsoft.com/office/drawing/2014/main" id="{DAAA3F5E-72C3-4199-919D-4C8D147A8A3E}"/>
              </a:ext>
            </a:extLst>
          </p:cNvPr>
          <p:cNvSpPr/>
          <p:nvPr/>
        </p:nvSpPr>
        <p:spPr>
          <a:xfrm>
            <a:off x="3761598" y="3502777"/>
            <a:ext cx="2035085" cy="909557"/>
          </a:xfrm>
          <a:prstGeom prst="wedgeEllipseCallout">
            <a:avLst/>
          </a:prstGeom>
          <a:solidFill>
            <a:srgbClr val="769ED2"/>
          </a:solidFill>
          <a:ln>
            <a:solidFill>
              <a:srgbClr val="769E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effectLst>
                  <a:outerShdw dist="762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얼마나 더</a:t>
            </a:r>
            <a:endParaRPr lang="en-US" altLang="ko-KR" sz="1200" dirty="0">
              <a:effectLst>
                <a:outerShdw dist="76200" dir="3000000" algn="l" rotWithShape="0">
                  <a:srgbClr val="3F69A4"/>
                </a:outerShdw>
              </a:effectLst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  <a:p>
            <a:pPr algn="ctr"/>
            <a:r>
              <a:rPr lang="ko-KR" altLang="en-US" sz="1200" dirty="0">
                <a:effectLst>
                  <a:outerShdw dist="762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기다려야하지</a:t>
            </a:r>
            <a:r>
              <a:rPr lang="en-US" altLang="ko-KR" sz="1200" dirty="0">
                <a:effectLst>
                  <a:outerShdw dist="762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</a:rPr>
              <a:t>…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888093B-B338-41FB-ABCB-F12C3684026D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EEAC486C-5DCE-4AEB-8D4D-8454D31BC589}"/>
              </a:ext>
            </a:extLst>
          </p:cNvPr>
          <p:cNvSpPr/>
          <p:nvPr/>
        </p:nvSpPr>
        <p:spPr>
          <a:xfrm>
            <a:off x="10315477" y="5258649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8980FD30-8C37-465C-89BE-60F5C18AC43B}"/>
              </a:ext>
            </a:extLst>
          </p:cNvPr>
          <p:cNvSpPr>
            <a:spLocks/>
          </p:cNvSpPr>
          <p:nvPr/>
        </p:nvSpPr>
        <p:spPr bwMode="auto">
          <a:xfrm>
            <a:off x="7532182" y="4499984"/>
            <a:ext cx="756000" cy="216000"/>
          </a:xfrm>
          <a:custGeom>
            <a:avLst/>
            <a:gdLst>
              <a:gd name="T0" fmla="*/ 5602 w 8736"/>
              <a:gd name="T1" fmla="*/ 0 h 6239"/>
              <a:gd name="T2" fmla="*/ 8592 w 8736"/>
              <a:gd name="T3" fmla="*/ 2694 h 6239"/>
              <a:gd name="T4" fmla="*/ 7258 w 8736"/>
              <a:gd name="T5" fmla="*/ 5172 h 6239"/>
              <a:gd name="T6" fmla="*/ 2356 w 8736"/>
              <a:gd name="T7" fmla="*/ 5577 h 6239"/>
              <a:gd name="T8" fmla="*/ 416 w 8736"/>
              <a:gd name="T9" fmla="*/ 2627 h 6239"/>
              <a:gd name="T10" fmla="*/ 2086 w 8736"/>
              <a:gd name="T11" fmla="*/ 1267 h 6239"/>
              <a:gd name="T12" fmla="*/ 6881 w 8736"/>
              <a:gd name="T13" fmla="*/ 1590 h 6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36" h="6239">
                <a:moveTo>
                  <a:pt x="5602" y="0"/>
                </a:moveTo>
                <a:cubicBezTo>
                  <a:pt x="7067" y="285"/>
                  <a:pt x="8381" y="1274"/>
                  <a:pt x="8592" y="2694"/>
                </a:cubicBezTo>
                <a:cubicBezTo>
                  <a:pt x="8736" y="3670"/>
                  <a:pt x="8201" y="4685"/>
                  <a:pt x="7258" y="5172"/>
                </a:cubicBezTo>
                <a:cubicBezTo>
                  <a:pt x="5706" y="5975"/>
                  <a:pt x="4086" y="6239"/>
                  <a:pt x="2356" y="5577"/>
                </a:cubicBezTo>
                <a:cubicBezTo>
                  <a:pt x="1311" y="5177"/>
                  <a:pt x="0" y="3732"/>
                  <a:pt x="416" y="2627"/>
                </a:cubicBezTo>
                <a:cubicBezTo>
                  <a:pt x="677" y="1933"/>
                  <a:pt x="1462" y="1530"/>
                  <a:pt x="2086" y="1267"/>
                </a:cubicBezTo>
                <a:cubicBezTo>
                  <a:pt x="3292" y="757"/>
                  <a:pt x="6055" y="433"/>
                  <a:pt x="6881" y="1590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sp>
        <p:nvSpPr>
          <p:cNvPr id="36" name="Underline">
            <a:extLst>
              <a:ext uri="{FF2B5EF4-FFF2-40B4-BE49-F238E27FC236}">
                <a16:creationId xmlns:a16="http://schemas.microsoft.com/office/drawing/2014/main" id="{8853D86F-E138-4DC3-B791-9BAE5F5F92EB}"/>
              </a:ext>
            </a:extLst>
          </p:cNvPr>
          <p:cNvSpPr>
            <a:spLocks/>
          </p:cNvSpPr>
          <p:nvPr/>
        </p:nvSpPr>
        <p:spPr bwMode="auto">
          <a:xfrm>
            <a:off x="8088542" y="4889808"/>
            <a:ext cx="612000" cy="36000"/>
          </a:xfrm>
          <a:custGeom>
            <a:avLst/>
            <a:gdLst>
              <a:gd name="T0" fmla="*/ 0 w 11475"/>
              <a:gd name="T1" fmla="*/ 887 h 1042"/>
              <a:gd name="T2" fmla="*/ 431 w 11475"/>
              <a:gd name="T3" fmla="*/ 671 h 1042"/>
              <a:gd name="T4" fmla="*/ 1980 w 11475"/>
              <a:gd name="T5" fmla="*/ 873 h 1042"/>
              <a:gd name="T6" fmla="*/ 3273 w 11475"/>
              <a:gd name="T7" fmla="*/ 348 h 1042"/>
              <a:gd name="T8" fmla="*/ 4135 w 11475"/>
              <a:gd name="T9" fmla="*/ 604 h 1042"/>
              <a:gd name="T10" fmla="*/ 5387 w 11475"/>
              <a:gd name="T11" fmla="*/ 348 h 1042"/>
              <a:gd name="T12" fmla="*/ 6734 w 11475"/>
              <a:gd name="T13" fmla="*/ 469 h 1042"/>
              <a:gd name="T14" fmla="*/ 7313 w 11475"/>
              <a:gd name="T15" fmla="*/ 671 h 1042"/>
              <a:gd name="T16" fmla="*/ 8229 w 11475"/>
              <a:gd name="T17" fmla="*/ 456 h 1042"/>
              <a:gd name="T18" fmla="*/ 8701 w 11475"/>
              <a:gd name="T19" fmla="*/ 698 h 1042"/>
              <a:gd name="T20" fmla="*/ 9354 w 11475"/>
              <a:gd name="T21" fmla="*/ 429 h 1042"/>
              <a:gd name="T22" fmla="*/ 10425 w 11475"/>
              <a:gd name="T23" fmla="*/ 510 h 1042"/>
              <a:gd name="T24" fmla="*/ 11475 w 11475"/>
              <a:gd name="T25" fmla="*/ 591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475" h="1042">
                <a:moveTo>
                  <a:pt x="0" y="887"/>
                </a:moveTo>
                <a:cubicBezTo>
                  <a:pt x="141" y="809"/>
                  <a:pt x="290" y="756"/>
                  <a:pt x="431" y="671"/>
                </a:cubicBezTo>
                <a:cubicBezTo>
                  <a:pt x="1549" y="0"/>
                  <a:pt x="1643" y="1042"/>
                  <a:pt x="1980" y="873"/>
                </a:cubicBezTo>
                <a:cubicBezTo>
                  <a:pt x="2303" y="712"/>
                  <a:pt x="2870" y="348"/>
                  <a:pt x="3273" y="348"/>
                </a:cubicBezTo>
                <a:cubicBezTo>
                  <a:pt x="3591" y="348"/>
                  <a:pt x="3831" y="756"/>
                  <a:pt x="4135" y="604"/>
                </a:cubicBezTo>
                <a:cubicBezTo>
                  <a:pt x="4294" y="524"/>
                  <a:pt x="5166" y="127"/>
                  <a:pt x="5387" y="348"/>
                </a:cubicBezTo>
                <a:cubicBezTo>
                  <a:pt x="5761" y="722"/>
                  <a:pt x="6190" y="288"/>
                  <a:pt x="6734" y="469"/>
                </a:cubicBezTo>
                <a:cubicBezTo>
                  <a:pt x="6863" y="512"/>
                  <a:pt x="7076" y="790"/>
                  <a:pt x="7313" y="671"/>
                </a:cubicBezTo>
                <a:cubicBezTo>
                  <a:pt x="7502" y="577"/>
                  <a:pt x="7985" y="334"/>
                  <a:pt x="8229" y="456"/>
                </a:cubicBezTo>
                <a:cubicBezTo>
                  <a:pt x="8281" y="482"/>
                  <a:pt x="8582" y="817"/>
                  <a:pt x="8701" y="698"/>
                </a:cubicBezTo>
                <a:cubicBezTo>
                  <a:pt x="8735" y="664"/>
                  <a:pt x="9190" y="347"/>
                  <a:pt x="9354" y="429"/>
                </a:cubicBezTo>
                <a:cubicBezTo>
                  <a:pt x="9998" y="751"/>
                  <a:pt x="10125" y="360"/>
                  <a:pt x="10425" y="510"/>
                </a:cubicBezTo>
                <a:cubicBezTo>
                  <a:pt x="10840" y="718"/>
                  <a:pt x="10977" y="757"/>
                  <a:pt x="11475" y="591"/>
                </a:cubicBezTo>
              </a:path>
            </a:pathLst>
          </a:custGeom>
          <a:noFill/>
          <a:ln w="38100" cap="rnd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rgbClr val="1D436F"/>
              </a:solidFill>
              <a:latin typeface="Segoe Print" panose="020006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F4B5E9-720A-4EE3-931D-CF3C98C65973}"/>
              </a:ext>
            </a:extLst>
          </p:cNvPr>
          <p:cNvSpPr txBox="1"/>
          <p:nvPr/>
        </p:nvSpPr>
        <p:spPr>
          <a:xfrm>
            <a:off x="9031996" y="5875524"/>
            <a:ext cx="1823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콘텐츠관리시스템</a:t>
            </a:r>
            <a:r>
              <a:rPr lang="en-US" altLang="ko-KR" sz="1200" dirty="0">
                <a:solidFill>
                  <a:srgbClr val="FF0000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(CMS)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C2759ED0-24AA-40D2-8D88-7BD693F2473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839" y="5415423"/>
            <a:ext cx="76843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20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크로마키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</a:t>
            </a:r>
            <a:r>
              <a:rPr lang="en-US" altLang="ko-KR" dirty="0"/>
              <a:t>•PPT </a:t>
            </a:r>
            <a:r>
              <a:rPr lang="ko-KR" altLang="en-US" dirty="0"/>
              <a:t>녹화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2F241B3-72FB-4A9F-97F5-2105F7E9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29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크로마키 효과를 이용한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실시간 강의 녹화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5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크로마키 효과를 적용해보세요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별도의 편집 없이 녹화를 하면서 크로마키 효과를 적용할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1B3573D-581E-4719-9720-B87E43463E9E}"/>
              </a:ext>
            </a:extLst>
          </p:cNvPr>
          <p:cNvSpPr/>
          <p:nvPr/>
        </p:nvSpPr>
        <p:spPr>
          <a:xfrm>
            <a:off x="560365" y="1636412"/>
            <a:ext cx="190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236C01-CF42-4133-BC62-EA862D5F8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08" y="4078433"/>
            <a:ext cx="5153025" cy="258127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BB977E3-74F5-479A-8CC5-DCFD2A46FF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00"/>
          <a:stretch/>
        </p:blipFill>
        <p:spPr>
          <a:xfrm>
            <a:off x="3826953" y="4436096"/>
            <a:ext cx="1800000" cy="221975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D3E8580-7F55-4B3A-8D80-1CFCFFE192A9}"/>
              </a:ext>
            </a:extLst>
          </p:cNvPr>
          <p:cNvSpPr/>
          <p:nvPr/>
        </p:nvSpPr>
        <p:spPr>
          <a:xfrm>
            <a:off x="6377684" y="4078434"/>
            <a:ext cx="5153025" cy="258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AF8620-9808-41F2-8B9E-EE20A0754CA2}"/>
              </a:ext>
            </a:extLst>
          </p:cNvPr>
          <p:cNvSpPr txBox="1"/>
          <p:nvPr/>
        </p:nvSpPr>
        <p:spPr>
          <a:xfrm>
            <a:off x="7919210" y="4286648"/>
            <a:ext cx="2687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법의 이념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803F5F8D-0367-4964-89EF-30C5144A7F86}"/>
              </a:ext>
            </a:extLst>
          </p:cNvPr>
          <p:cNvCxnSpPr/>
          <p:nvPr/>
        </p:nvCxnSpPr>
        <p:spPr>
          <a:xfrm>
            <a:off x="7984524" y="4617882"/>
            <a:ext cx="3026229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BF7F7AC-4577-4CB8-9856-7775EC7316C0}"/>
              </a:ext>
            </a:extLst>
          </p:cNvPr>
          <p:cNvSpPr txBox="1"/>
          <p:nvPr/>
        </p:nvSpPr>
        <p:spPr>
          <a:xfrm>
            <a:off x="8105822" y="4758754"/>
            <a:ext cx="3420000" cy="1727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◇ 법의 이념이란 법은 무엇을 추구하는가를 의미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공익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질서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정의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행복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권리보호 등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◇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G. Radbruch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견해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정의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법적 안정성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합목적성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◇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Goethe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무질서보다 부정의가 더 낫다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『Flat justitia ruat coelum』</a:t>
            </a:r>
            <a:endParaRPr lang="ko-KR" altLang="en-US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5315395F-55DE-479E-A5E6-D975E568C7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37"/>
          <a:stretch/>
        </p:blipFill>
        <p:spPr>
          <a:xfrm>
            <a:off x="6581094" y="5369070"/>
            <a:ext cx="1519841" cy="113255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44FCA9E-1099-4269-8FAC-1F77F60243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1FEB582-C14D-4829-B2F0-7460B5F1464D}"/>
              </a:ext>
            </a:extLst>
          </p:cNvPr>
          <p:cNvSpPr txBox="1"/>
          <p:nvPr/>
        </p:nvSpPr>
        <p:spPr>
          <a:xfrm rot="18916004">
            <a:off x="744936" y="3694764"/>
            <a:ext cx="86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크로마키</a:t>
            </a:r>
            <a:endParaRPr lang="en-US" altLang="ko-KR" sz="14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B6A5C067-CCAC-489B-9A8D-7EBFD7BF02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8945953-4C19-464E-A749-43E67BAF114B}"/>
              </a:ext>
            </a:extLst>
          </p:cNvPr>
          <p:cNvSpPr txBox="1"/>
          <p:nvPr/>
        </p:nvSpPr>
        <p:spPr>
          <a:xfrm rot="18916004">
            <a:off x="6511041" y="3694765"/>
            <a:ext cx="86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크로마키</a:t>
            </a:r>
            <a:endParaRPr lang="en-US" altLang="ko-KR" sz="14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217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E-Book</a:t>
            </a:r>
            <a:r>
              <a:rPr lang="ko-KR" altLang="en-US" dirty="0"/>
              <a:t> 저작 도구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A3BA28-F2C1-45DB-B9DB-4227255C5660}"/>
              </a:ext>
            </a:extLst>
          </p:cNvPr>
          <p:cNvSpPr txBox="1"/>
          <p:nvPr/>
        </p:nvSpPr>
        <p:spPr>
          <a:xfrm>
            <a:off x="5458346" y="4837429"/>
            <a:ext cx="1296000" cy="540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E-Book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제작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45E82D5B-C1CA-4BBF-B44F-34CA61227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862" y="3995215"/>
            <a:ext cx="650568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87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E-Book </a:t>
            </a:r>
            <a:r>
              <a:rPr lang="ko-KR" altLang="en-US" dirty="0"/>
              <a:t>제작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E-Book</a:t>
            </a:r>
            <a:r>
              <a:rPr lang="ko-KR" altLang="en-US" dirty="0"/>
              <a:t> 저작 도구</a:t>
            </a:r>
          </a:p>
        </p:txBody>
      </p:sp>
      <p:pic>
        <p:nvPicPr>
          <p:cNvPr id="12" name="그림 11" descr="텍스트, 모니터, 스크린샷, 전자기기이(가) 표시된 사진&#10;&#10;자동 생성된 설명">
            <a:extLst>
              <a:ext uri="{FF2B5EF4-FFF2-40B4-BE49-F238E27FC236}">
                <a16:creationId xmlns:a16="http://schemas.microsoft.com/office/drawing/2014/main" id="{4A1B722A-0065-490B-A0E6-19B25F965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079" y="3654152"/>
            <a:ext cx="4680000" cy="2658469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0BB5903-58C7-4A09-ACA0-55B91B95FF44}"/>
              </a:ext>
            </a:extLst>
          </p:cNvPr>
          <p:cNvSpPr/>
          <p:nvPr/>
        </p:nvSpPr>
        <p:spPr>
          <a:xfrm>
            <a:off x="560365" y="1636412"/>
            <a:ext cx="2952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C38D6B5A-BE5C-4853-A93D-3D6C4239C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342" y="4525286"/>
            <a:ext cx="2054117" cy="540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CB60120-09F8-4BF7-874D-DC58C3CF9A72}"/>
              </a:ext>
            </a:extLst>
          </p:cNvPr>
          <p:cNvSpPr txBox="1"/>
          <p:nvPr/>
        </p:nvSpPr>
        <p:spPr>
          <a:xfrm>
            <a:off x="2344994" y="1488931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나만의 개성이 넘치는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E-Book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제작 및 배포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A0302A-05D8-4423-8DF6-67144176978B}"/>
              </a:ext>
            </a:extLst>
          </p:cNvPr>
          <p:cNvSpPr txBox="1"/>
          <p:nvPr/>
        </p:nvSpPr>
        <p:spPr>
          <a:xfrm>
            <a:off x="2337622" y="2596787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문서에 비디오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오디오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이미지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하이퍼링크를 넣어보세요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다이내믹한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E-Book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을 제작하고 배포할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97385076-DCAE-42AD-AF66-81D3AC4AD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20819">
            <a:off x="3979642" y="3740228"/>
            <a:ext cx="756000" cy="756000"/>
          </a:xfrm>
          <a:prstGeom prst="rect">
            <a:avLst/>
          </a:prstGeom>
        </p:spPr>
      </p:pic>
      <p:pic>
        <p:nvPicPr>
          <p:cNvPr id="26" name="그림 25" descr="화살이(가) 표시된 사진&#10;&#10;자동 생성된 설명">
            <a:extLst>
              <a:ext uri="{FF2B5EF4-FFF2-40B4-BE49-F238E27FC236}">
                <a16:creationId xmlns:a16="http://schemas.microsoft.com/office/drawing/2014/main" id="{701D3CAA-BD09-41D6-B728-35E8763CC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52312">
            <a:off x="3587154" y="4691196"/>
            <a:ext cx="1440000" cy="1440000"/>
          </a:xfrm>
          <a:prstGeom prst="rect">
            <a:avLst/>
          </a:prstGeom>
        </p:spPr>
      </p:pic>
      <p:pic>
        <p:nvPicPr>
          <p:cNvPr id="28" name="그림 27" descr="화살이(가) 표시된 사진&#10;&#10;자동 생성된 설명">
            <a:extLst>
              <a:ext uri="{FF2B5EF4-FFF2-40B4-BE49-F238E27FC236}">
                <a16:creationId xmlns:a16="http://schemas.microsoft.com/office/drawing/2014/main" id="{BE6C2BFE-345B-457A-B630-8559BF6C2A1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85869">
            <a:off x="7289057" y="3584377"/>
            <a:ext cx="867888" cy="90000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33CEFF4-FDE6-4BF3-AADF-FFD13BCC05C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695">
            <a:off x="7276311" y="5007151"/>
            <a:ext cx="1193029" cy="864337"/>
          </a:xfrm>
          <a:prstGeom prst="rect">
            <a:avLst/>
          </a:prstGeom>
        </p:spPr>
      </p:pic>
      <p:sp>
        <p:nvSpPr>
          <p:cNvPr id="18" name="Large Icons">
            <a:extLst>
              <a:ext uri="{FF2B5EF4-FFF2-40B4-BE49-F238E27FC236}">
                <a16:creationId xmlns:a16="http://schemas.microsoft.com/office/drawing/2014/main" id="{E75FF7D1-CF4D-4E83-AFE2-5AC7E7E4D87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509192" y="3503931"/>
            <a:ext cx="844139" cy="720000"/>
          </a:xfrm>
          <a:custGeom>
            <a:avLst/>
            <a:gdLst>
              <a:gd name="T0" fmla="*/ 0 w 1411"/>
              <a:gd name="T1" fmla="*/ 0 h 1194"/>
              <a:gd name="T2" fmla="*/ 0 w 1411"/>
              <a:gd name="T3" fmla="*/ 55 h 1194"/>
              <a:gd name="T4" fmla="*/ 0 w 1411"/>
              <a:gd name="T5" fmla="*/ 1140 h 1194"/>
              <a:gd name="T6" fmla="*/ 0 w 1411"/>
              <a:gd name="T7" fmla="*/ 1194 h 1194"/>
              <a:gd name="T8" fmla="*/ 54 w 1411"/>
              <a:gd name="T9" fmla="*/ 1194 h 1194"/>
              <a:gd name="T10" fmla="*/ 1356 w 1411"/>
              <a:gd name="T11" fmla="*/ 1194 h 1194"/>
              <a:gd name="T12" fmla="*/ 1411 w 1411"/>
              <a:gd name="T13" fmla="*/ 1194 h 1194"/>
              <a:gd name="T14" fmla="*/ 1411 w 1411"/>
              <a:gd name="T15" fmla="*/ 1140 h 1194"/>
              <a:gd name="T16" fmla="*/ 1411 w 1411"/>
              <a:gd name="T17" fmla="*/ 55 h 1194"/>
              <a:gd name="T18" fmla="*/ 1411 w 1411"/>
              <a:gd name="T19" fmla="*/ 0 h 1194"/>
              <a:gd name="T20" fmla="*/ 1356 w 1411"/>
              <a:gd name="T21" fmla="*/ 0 h 1194"/>
              <a:gd name="T22" fmla="*/ 54 w 1411"/>
              <a:gd name="T23" fmla="*/ 0 h 1194"/>
              <a:gd name="T24" fmla="*/ 0 w 1411"/>
              <a:gd name="T25" fmla="*/ 0 h 1194"/>
              <a:gd name="T26" fmla="*/ 108 w 1411"/>
              <a:gd name="T27" fmla="*/ 109 h 1194"/>
              <a:gd name="T28" fmla="*/ 1302 w 1411"/>
              <a:gd name="T29" fmla="*/ 109 h 1194"/>
              <a:gd name="T30" fmla="*/ 1302 w 1411"/>
              <a:gd name="T31" fmla="*/ 1086 h 1194"/>
              <a:gd name="T32" fmla="*/ 108 w 1411"/>
              <a:gd name="T33" fmla="*/ 1086 h 1194"/>
              <a:gd name="T34" fmla="*/ 108 w 1411"/>
              <a:gd name="T35" fmla="*/ 109 h 1194"/>
              <a:gd name="T36" fmla="*/ 162 w 1411"/>
              <a:gd name="T37" fmla="*/ 163 h 1194"/>
              <a:gd name="T38" fmla="*/ 162 w 1411"/>
              <a:gd name="T39" fmla="*/ 217 h 1194"/>
              <a:gd name="T40" fmla="*/ 162 w 1411"/>
              <a:gd name="T41" fmla="*/ 977 h 1194"/>
              <a:gd name="T42" fmla="*/ 162 w 1411"/>
              <a:gd name="T43" fmla="*/ 1032 h 1194"/>
              <a:gd name="T44" fmla="*/ 1248 w 1411"/>
              <a:gd name="T45" fmla="*/ 1032 h 1194"/>
              <a:gd name="T46" fmla="*/ 1248 w 1411"/>
              <a:gd name="T47" fmla="*/ 760 h 1194"/>
              <a:gd name="T48" fmla="*/ 1248 w 1411"/>
              <a:gd name="T49" fmla="*/ 217 h 1194"/>
              <a:gd name="T50" fmla="*/ 1248 w 1411"/>
              <a:gd name="T51" fmla="*/ 163 h 1194"/>
              <a:gd name="T52" fmla="*/ 1194 w 1411"/>
              <a:gd name="T53" fmla="*/ 163 h 1194"/>
              <a:gd name="T54" fmla="*/ 217 w 1411"/>
              <a:gd name="T55" fmla="*/ 163 h 1194"/>
              <a:gd name="T56" fmla="*/ 162 w 1411"/>
              <a:gd name="T57" fmla="*/ 163 h 1194"/>
              <a:gd name="T58" fmla="*/ 271 w 1411"/>
              <a:gd name="T59" fmla="*/ 272 h 1194"/>
              <a:gd name="T60" fmla="*/ 1139 w 1411"/>
              <a:gd name="T61" fmla="*/ 272 h 1194"/>
              <a:gd name="T62" fmla="*/ 1139 w 1411"/>
              <a:gd name="T63" fmla="*/ 716 h 1194"/>
              <a:gd name="T64" fmla="*/ 977 w 1411"/>
              <a:gd name="T65" fmla="*/ 652 h 1194"/>
              <a:gd name="T66" fmla="*/ 759 w 1411"/>
              <a:gd name="T67" fmla="*/ 760 h 1194"/>
              <a:gd name="T68" fmla="*/ 488 w 1411"/>
              <a:gd name="T69" fmla="*/ 380 h 1194"/>
              <a:gd name="T70" fmla="*/ 271 w 1411"/>
              <a:gd name="T71" fmla="*/ 633 h 1194"/>
              <a:gd name="T72" fmla="*/ 271 w 1411"/>
              <a:gd name="T73" fmla="*/ 272 h 1194"/>
              <a:gd name="T74" fmla="*/ 949 w 1411"/>
              <a:gd name="T75" fmla="*/ 380 h 1194"/>
              <a:gd name="T76" fmla="*/ 868 w 1411"/>
              <a:gd name="T77" fmla="*/ 462 h 1194"/>
              <a:gd name="T78" fmla="*/ 949 w 1411"/>
              <a:gd name="T79" fmla="*/ 543 h 1194"/>
              <a:gd name="T80" fmla="*/ 1031 w 1411"/>
              <a:gd name="T81" fmla="*/ 462 h 1194"/>
              <a:gd name="T82" fmla="*/ 949 w 1411"/>
              <a:gd name="T83" fmla="*/ 380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11" h="1194">
                <a:moveTo>
                  <a:pt x="0" y="0"/>
                </a:moveTo>
                <a:lnTo>
                  <a:pt x="0" y="55"/>
                </a:lnTo>
                <a:lnTo>
                  <a:pt x="0" y="1140"/>
                </a:lnTo>
                <a:lnTo>
                  <a:pt x="0" y="1194"/>
                </a:lnTo>
                <a:lnTo>
                  <a:pt x="54" y="1194"/>
                </a:lnTo>
                <a:lnTo>
                  <a:pt x="1356" y="1194"/>
                </a:lnTo>
                <a:lnTo>
                  <a:pt x="1411" y="1194"/>
                </a:lnTo>
                <a:lnTo>
                  <a:pt x="1411" y="1140"/>
                </a:lnTo>
                <a:lnTo>
                  <a:pt x="1411" y="55"/>
                </a:lnTo>
                <a:lnTo>
                  <a:pt x="1411" y="0"/>
                </a:lnTo>
                <a:lnTo>
                  <a:pt x="1356" y="0"/>
                </a:lnTo>
                <a:lnTo>
                  <a:pt x="54" y="0"/>
                </a:lnTo>
                <a:lnTo>
                  <a:pt x="0" y="0"/>
                </a:lnTo>
                <a:close/>
                <a:moveTo>
                  <a:pt x="108" y="109"/>
                </a:moveTo>
                <a:lnTo>
                  <a:pt x="1302" y="109"/>
                </a:lnTo>
                <a:lnTo>
                  <a:pt x="1302" y="1086"/>
                </a:lnTo>
                <a:lnTo>
                  <a:pt x="108" y="1086"/>
                </a:lnTo>
                <a:lnTo>
                  <a:pt x="108" y="109"/>
                </a:lnTo>
                <a:close/>
                <a:moveTo>
                  <a:pt x="162" y="163"/>
                </a:moveTo>
                <a:lnTo>
                  <a:pt x="162" y="217"/>
                </a:lnTo>
                <a:lnTo>
                  <a:pt x="162" y="977"/>
                </a:lnTo>
                <a:lnTo>
                  <a:pt x="162" y="1032"/>
                </a:lnTo>
                <a:lnTo>
                  <a:pt x="1248" y="1032"/>
                </a:lnTo>
                <a:lnTo>
                  <a:pt x="1248" y="760"/>
                </a:lnTo>
                <a:lnTo>
                  <a:pt x="1248" y="217"/>
                </a:lnTo>
                <a:lnTo>
                  <a:pt x="1248" y="163"/>
                </a:lnTo>
                <a:lnTo>
                  <a:pt x="1194" y="163"/>
                </a:lnTo>
                <a:lnTo>
                  <a:pt x="217" y="163"/>
                </a:lnTo>
                <a:lnTo>
                  <a:pt x="162" y="163"/>
                </a:lnTo>
                <a:close/>
                <a:moveTo>
                  <a:pt x="271" y="272"/>
                </a:moveTo>
                <a:lnTo>
                  <a:pt x="1139" y="272"/>
                </a:lnTo>
                <a:lnTo>
                  <a:pt x="1139" y="716"/>
                </a:lnTo>
                <a:lnTo>
                  <a:pt x="977" y="652"/>
                </a:lnTo>
                <a:lnTo>
                  <a:pt x="759" y="760"/>
                </a:lnTo>
                <a:lnTo>
                  <a:pt x="488" y="380"/>
                </a:lnTo>
                <a:lnTo>
                  <a:pt x="271" y="633"/>
                </a:lnTo>
                <a:lnTo>
                  <a:pt x="271" y="272"/>
                </a:lnTo>
                <a:close/>
                <a:moveTo>
                  <a:pt x="949" y="380"/>
                </a:moveTo>
                <a:cubicBezTo>
                  <a:pt x="904" y="380"/>
                  <a:pt x="868" y="417"/>
                  <a:pt x="868" y="462"/>
                </a:cubicBezTo>
                <a:cubicBezTo>
                  <a:pt x="868" y="507"/>
                  <a:pt x="904" y="543"/>
                  <a:pt x="949" y="543"/>
                </a:cubicBezTo>
                <a:cubicBezTo>
                  <a:pt x="994" y="543"/>
                  <a:pt x="1031" y="507"/>
                  <a:pt x="1031" y="462"/>
                </a:cubicBezTo>
                <a:cubicBezTo>
                  <a:pt x="1031" y="417"/>
                  <a:pt x="994" y="380"/>
                  <a:pt x="949" y="380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WWW">
            <a:extLst>
              <a:ext uri="{FF2B5EF4-FFF2-40B4-BE49-F238E27FC236}">
                <a16:creationId xmlns:a16="http://schemas.microsoft.com/office/drawing/2014/main" id="{13673B03-76DD-4A26-BE4B-34A221BF4E5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31261" y="4997082"/>
            <a:ext cx="720000" cy="720000"/>
          </a:xfrm>
          <a:custGeom>
            <a:avLst/>
            <a:gdLst>
              <a:gd name="T0" fmla="*/ 144 w 1406"/>
              <a:gd name="T1" fmla="*/ 489 h 1411"/>
              <a:gd name="T2" fmla="*/ 313 w 1406"/>
              <a:gd name="T3" fmla="*/ 380 h 1411"/>
              <a:gd name="T4" fmla="*/ 429 w 1406"/>
              <a:gd name="T5" fmla="*/ 380 h 1411"/>
              <a:gd name="T6" fmla="*/ 1114 w 1406"/>
              <a:gd name="T7" fmla="*/ 489 h 1411"/>
              <a:gd name="T8" fmla="*/ 1199 w 1406"/>
              <a:gd name="T9" fmla="*/ 378 h 1411"/>
              <a:gd name="T10" fmla="*/ 700 w 1406"/>
              <a:gd name="T11" fmla="*/ 0 h 1411"/>
              <a:gd name="T12" fmla="*/ 480 w 1406"/>
              <a:gd name="T13" fmla="*/ 272 h 1411"/>
              <a:gd name="T14" fmla="*/ 356 w 1406"/>
              <a:gd name="T15" fmla="*/ 272 h 1411"/>
              <a:gd name="T16" fmla="*/ 999 w 1406"/>
              <a:gd name="T17" fmla="*/ 188 h 1411"/>
              <a:gd name="T18" fmla="*/ 999 w 1406"/>
              <a:gd name="T19" fmla="*/ 188 h 1411"/>
              <a:gd name="T20" fmla="*/ 1 w 1406"/>
              <a:gd name="T21" fmla="*/ 609 h 1411"/>
              <a:gd name="T22" fmla="*/ 145 w 1406"/>
              <a:gd name="T23" fmla="*/ 823 h 1411"/>
              <a:gd name="T24" fmla="*/ 217 w 1406"/>
              <a:gd name="T25" fmla="*/ 689 h 1411"/>
              <a:gd name="T26" fmla="*/ 284 w 1406"/>
              <a:gd name="T27" fmla="*/ 823 h 1411"/>
              <a:gd name="T28" fmla="*/ 435 w 1406"/>
              <a:gd name="T29" fmla="*/ 609 h 1411"/>
              <a:gd name="T30" fmla="*/ 371 w 1406"/>
              <a:gd name="T31" fmla="*/ 592 h 1411"/>
              <a:gd name="T32" fmla="*/ 308 w 1406"/>
              <a:gd name="T33" fmla="*/ 728 h 1411"/>
              <a:gd name="T34" fmla="*/ 240 w 1406"/>
              <a:gd name="T35" fmla="*/ 592 h 1411"/>
              <a:gd name="T36" fmla="*/ 137 w 1406"/>
              <a:gd name="T37" fmla="*/ 704 h 1411"/>
              <a:gd name="T38" fmla="*/ 81 w 1406"/>
              <a:gd name="T39" fmla="*/ 601 h 1411"/>
              <a:gd name="T40" fmla="*/ 8 w 1406"/>
              <a:gd name="T41" fmla="*/ 592 h 1411"/>
              <a:gd name="T42" fmla="*/ 485 w 1406"/>
              <a:gd name="T43" fmla="*/ 609 h 1411"/>
              <a:gd name="T44" fmla="*/ 630 w 1406"/>
              <a:gd name="T45" fmla="*/ 823 h 1411"/>
              <a:gd name="T46" fmla="*/ 702 w 1406"/>
              <a:gd name="T47" fmla="*/ 689 h 1411"/>
              <a:gd name="T48" fmla="*/ 770 w 1406"/>
              <a:gd name="T49" fmla="*/ 823 h 1411"/>
              <a:gd name="T50" fmla="*/ 921 w 1406"/>
              <a:gd name="T51" fmla="*/ 609 h 1411"/>
              <a:gd name="T52" fmla="*/ 856 w 1406"/>
              <a:gd name="T53" fmla="*/ 592 h 1411"/>
              <a:gd name="T54" fmla="*/ 792 w 1406"/>
              <a:gd name="T55" fmla="*/ 728 h 1411"/>
              <a:gd name="T56" fmla="*/ 724 w 1406"/>
              <a:gd name="T57" fmla="*/ 592 h 1411"/>
              <a:gd name="T58" fmla="*/ 622 w 1406"/>
              <a:gd name="T59" fmla="*/ 704 h 1411"/>
              <a:gd name="T60" fmla="*/ 566 w 1406"/>
              <a:gd name="T61" fmla="*/ 601 h 1411"/>
              <a:gd name="T62" fmla="*/ 493 w 1406"/>
              <a:gd name="T63" fmla="*/ 592 h 1411"/>
              <a:gd name="T64" fmla="*/ 970 w 1406"/>
              <a:gd name="T65" fmla="*/ 609 h 1411"/>
              <a:gd name="T66" fmla="*/ 1114 w 1406"/>
              <a:gd name="T67" fmla="*/ 823 h 1411"/>
              <a:gd name="T68" fmla="*/ 1185 w 1406"/>
              <a:gd name="T69" fmla="*/ 689 h 1411"/>
              <a:gd name="T70" fmla="*/ 1253 w 1406"/>
              <a:gd name="T71" fmla="*/ 823 h 1411"/>
              <a:gd name="T72" fmla="*/ 1404 w 1406"/>
              <a:gd name="T73" fmla="*/ 609 h 1411"/>
              <a:gd name="T74" fmla="*/ 1339 w 1406"/>
              <a:gd name="T75" fmla="*/ 592 h 1411"/>
              <a:gd name="T76" fmla="*/ 1277 w 1406"/>
              <a:gd name="T77" fmla="*/ 728 h 1411"/>
              <a:gd name="T78" fmla="*/ 1209 w 1406"/>
              <a:gd name="T79" fmla="*/ 592 h 1411"/>
              <a:gd name="T80" fmla="*/ 1105 w 1406"/>
              <a:gd name="T81" fmla="*/ 704 h 1411"/>
              <a:gd name="T82" fmla="*/ 1049 w 1406"/>
              <a:gd name="T83" fmla="*/ 601 h 1411"/>
              <a:gd name="T84" fmla="*/ 976 w 1406"/>
              <a:gd name="T85" fmla="*/ 592 h 1411"/>
              <a:gd name="T86" fmla="*/ 1372 w 1406"/>
              <a:gd name="T87" fmla="*/ 923 h 1411"/>
              <a:gd name="T88" fmla="*/ 1188 w 1406"/>
              <a:gd name="T89" fmla="*/ 1031 h 1411"/>
              <a:gd name="T90" fmla="*/ 1002 w 1406"/>
              <a:gd name="T91" fmla="*/ 923 h 1411"/>
              <a:gd name="T92" fmla="*/ 398 w 1406"/>
              <a:gd name="T93" fmla="*/ 923 h 1411"/>
              <a:gd name="T94" fmla="*/ 212 w 1406"/>
              <a:gd name="T95" fmla="*/ 1031 h 1411"/>
              <a:gd name="T96" fmla="*/ 28 w 1406"/>
              <a:gd name="T97" fmla="*/ 923 h 1411"/>
              <a:gd name="T98" fmla="*/ 402 w 1406"/>
              <a:gd name="T99" fmla="*/ 1223 h 1411"/>
              <a:gd name="T100" fmla="*/ 921 w 1406"/>
              <a:gd name="T101" fmla="*/ 1140 h 1411"/>
              <a:gd name="T102" fmla="*/ 1044 w 1406"/>
              <a:gd name="T103" fmla="*/ 1140 h 1411"/>
              <a:gd name="T104" fmla="*/ 1044 w 1406"/>
              <a:gd name="T105" fmla="*/ 1140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06" h="1411">
                <a:moveTo>
                  <a:pt x="700" y="0"/>
                </a:moveTo>
                <a:cubicBezTo>
                  <a:pt x="387" y="0"/>
                  <a:pt x="120" y="206"/>
                  <a:pt x="28" y="489"/>
                </a:cubicBezTo>
                <a:lnTo>
                  <a:pt x="144" y="489"/>
                </a:lnTo>
                <a:cubicBezTo>
                  <a:pt x="159" y="450"/>
                  <a:pt x="179" y="413"/>
                  <a:pt x="201" y="378"/>
                </a:cubicBezTo>
                <a:cubicBezTo>
                  <a:pt x="205" y="379"/>
                  <a:pt x="208" y="380"/>
                  <a:pt x="212" y="380"/>
                </a:cubicBezTo>
                <a:lnTo>
                  <a:pt x="313" y="380"/>
                </a:lnTo>
                <a:cubicBezTo>
                  <a:pt x="303" y="415"/>
                  <a:pt x="294" y="451"/>
                  <a:pt x="286" y="489"/>
                </a:cubicBezTo>
                <a:lnTo>
                  <a:pt x="398" y="489"/>
                </a:lnTo>
                <a:cubicBezTo>
                  <a:pt x="407" y="451"/>
                  <a:pt x="416" y="414"/>
                  <a:pt x="429" y="380"/>
                </a:cubicBezTo>
                <a:lnTo>
                  <a:pt x="971" y="380"/>
                </a:lnTo>
                <a:cubicBezTo>
                  <a:pt x="984" y="414"/>
                  <a:pt x="993" y="451"/>
                  <a:pt x="1002" y="489"/>
                </a:cubicBezTo>
                <a:lnTo>
                  <a:pt x="1114" y="489"/>
                </a:lnTo>
                <a:cubicBezTo>
                  <a:pt x="1107" y="451"/>
                  <a:pt x="1098" y="415"/>
                  <a:pt x="1087" y="380"/>
                </a:cubicBezTo>
                <a:lnTo>
                  <a:pt x="1188" y="380"/>
                </a:lnTo>
                <a:cubicBezTo>
                  <a:pt x="1192" y="380"/>
                  <a:pt x="1195" y="379"/>
                  <a:pt x="1199" y="378"/>
                </a:cubicBezTo>
                <a:cubicBezTo>
                  <a:pt x="1221" y="413"/>
                  <a:pt x="1241" y="450"/>
                  <a:pt x="1256" y="489"/>
                </a:cubicBezTo>
                <a:lnTo>
                  <a:pt x="1372" y="489"/>
                </a:lnTo>
                <a:cubicBezTo>
                  <a:pt x="1280" y="206"/>
                  <a:pt x="1013" y="0"/>
                  <a:pt x="700" y="0"/>
                </a:cubicBezTo>
                <a:close/>
                <a:moveTo>
                  <a:pt x="700" y="109"/>
                </a:moveTo>
                <a:cubicBezTo>
                  <a:pt x="784" y="109"/>
                  <a:pt x="862" y="171"/>
                  <a:pt x="921" y="272"/>
                </a:cubicBezTo>
                <a:lnTo>
                  <a:pt x="480" y="272"/>
                </a:lnTo>
                <a:cubicBezTo>
                  <a:pt x="538" y="171"/>
                  <a:pt x="616" y="109"/>
                  <a:pt x="700" y="109"/>
                </a:cubicBezTo>
                <a:close/>
                <a:moveTo>
                  <a:pt x="402" y="188"/>
                </a:moveTo>
                <a:cubicBezTo>
                  <a:pt x="385" y="214"/>
                  <a:pt x="370" y="242"/>
                  <a:pt x="356" y="272"/>
                </a:cubicBezTo>
                <a:lnTo>
                  <a:pt x="291" y="272"/>
                </a:lnTo>
                <a:cubicBezTo>
                  <a:pt x="325" y="240"/>
                  <a:pt x="361" y="212"/>
                  <a:pt x="402" y="188"/>
                </a:cubicBezTo>
                <a:close/>
                <a:moveTo>
                  <a:pt x="999" y="188"/>
                </a:moveTo>
                <a:cubicBezTo>
                  <a:pt x="1039" y="212"/>
                  <a:pt x="1075" y="240"/>
                  <a:pt x="1109" y="272"/>
                </a:cubicBezTo>
                <a:lnTo>
                  <a:pt x="1044" y="272"/>
                </a:lnTo>
                <a:cubicBezTo>
                  <a:pt x="1030" y="242"/>
                  <a:pt x="1015" y="214"/>
                  <a:pt x="999" y="188"/>
                </a:cubicBezTo>
                <a:close/>
                <a:moveTo>
                  <a:pt x="8" y="592"/>
                </a:moveTo>
                <a:cubicBezTo>
                  <a:pt x="6" y="593"/>
                  <a:pt x="4" y="595"/>
                  <a:pt x="3" y="597"/>
                </a:cubicBezTo>
                <a:cubicBezTo>
                  <a:pt x="0" y="601"/>
                  <a:pt x="0" y="605"/>
                  <a:pt x="1" y="609"/>
                </a:cubicBezTo>
                <a:lnTo>
                  <a:pt x="86" y="814"/>
                </a:lnTo>
                <a:cubicBezTo>
                  <a:pt x="88" y="819"/>
                  <a:pt x="93" y="823"/>
                  <a:pt x="100" y="823"/>
                </a:cubicBezTo>
                <a:lnTo>
                  <a:pt x="145" y="823"/>
                </a:lnTo>
                <a:cubicBezTo>
                  <a:pt x="151" y="823"/>
                  <a:pt x="157" y="819"/>
                  <a:pt x="159" y="814"/>
                </a:cubicBezTo>
                <a:lnTo>
                  <a:pt x="205" y="718"/>
                </a:lnTo>
                <a:cubicBezTo>
                  <a:pt x="209" y="709"/>
                  <a:pt x="213" y="699"/>
                  <a:pt x="217" y="689"/>
                </a:cubicBezTo>
                <a:cubicBezTo>
                  <a:pt x="220" y="698"/>
                  <a:pt x="224" y="706"/>
                  <a:pt x="229" y="716"/>
                </a:cubicBezTo>
                <a:lnTo>
                  <a:pt x="271" y="814"/>
                </a:lnTo>
                <a:cubicBezTo>
                  <a:pt x="273" y="819"/>
                  <a:pt x="278" y="823"/>
                  <a:pt x="284" y="823"/>
                </a:cubicBezTo>
                <a:lnTo>
                  <a:pt x="332" y="823"/>
                </a:lnTo>
                <a:cubicBezTo>
                  <a:pt x="338" y="823"/>
                  <a:pt x="343" y="819"/>
                  <a:pt x="346" y="814"/>
                </a:cubicBezTo>
                <a:lnTo>
                  <a:pt x="435" y="609"/>
                </a:lnTo>
                <a:cubicBezTo>
                  <a:pt x="437" y="605"/>
                  <a:pt x="437" y="601"/>
                  <a:pt x="434" y="597"/>
                </a:cubicBezTo>
                <a:cubicBezTo>
                  <a:pt x="431" y="594"/>
                  <a:pt x="427" y="592"/>
                  <a:pt x="422" y="592"/>
                </a:cubicBezTo>
                <a:lnTo>
                  <a:pt x="371" y="592"/>
                </a:lnTo>
                <a:cubicBezTo>
                  <a:pt x="365" y="592"/>
                  <a:pt x="359" y="595"/>
                  <a:pt x="357" y="601"/>
                </a:cubicBezTo>
                <a:lnTo>
                  <a:pt x="317" y="704"/>
                </a:lnTo>
                <a:cubicBezTo>
                  <a:pt x="313" y="713"/>
                  <a:pt x="311" y="720"/>
                  <a:pt x="308" y="728"/>
                </a:cubicBezTo>
                <a:cubicBezTo>
                  <a:pt x="305" y="720"/>
                  <a:pt x="302" y="712"/>
                  <a:pt x="298" y="702"/>
                </a:cubicBezTo>
                <a:lnTo>
                  <a:pt x="254" y="601"/>
                </a:lnTo>
                <a:cubicBezTo>
                  <a:pt x="252" y="595"/>
                  <a:pt x="247" y="592"/>
                  <a:pt x="240" y="592"/>
                </a:cubicBezTo>
                <a:lnTo>
                  <a:pt x="198" y="592"/>
                </a:lnTo>
                <a:cubicBezTo>
                  <a:pt x="192" y="592"/>
                  <a:pt x="185" y="596"/>
                  <a:pt x="183" y="601"/>
                </a:cubicBezTo>
                <a:lnTo>
                  <a:pt x="137" y="704"/>
                </a:lnTo>
                <a:cubicBezTo>
                  <a:pt x="133" y="713"/>
                  <a:pt x="130" y="722"/>
                  <a:pt x="127" y="729"/>
                </a:cubicBezTo>
                <a:cubicBezTo>
                  <a:pt x="124" y="722"/>
                  <a:pt x="121" y="713"/>
                  <a:pt x="118" y="704"/>
                </a:cubicBezTo>
                <a:lnTo>
                  <a:pt x="81" y="601"/>
                </a:lnTo>
                <a:cubicBezTo>
                  <a:pt x="79" y="595"/>
                  <a:pt x="74" y="592"/>
                  <a:pt x="67" y="592"/>
                </a:cubicBezTo>
                <a:lnTo>
                  <a:pt x="15" y="592"/>
                </a:lnTo>
                <a:cubicBezTo>
                  <a:pt x="12" y="592"/>
                  <a:pt x="10" y="591"/>
                  <a:pt x="8" y="592"/>
                </a:cubicBezTo>
                <a:close/>
                <a:moveTo>
                  <a:pt x="493" y="592"/>
                </a:moveTo>
                <a:cubicBezTo>
                  <a:pt x="491" y="593"/>
                  <a:pt x="488" y="595"/>
                  <a:pt x="486" y="597"/>
                </a:cubicBezTo>
                <a:cubicBezTo>
                  <a:pt x="483" y="601"/>
                  <a:pt x="483" y="605"/>
                  <a:pt x="485" y="609"/>
                </a:cubicBezTo>
                <a:lnTo>
                  <a:pt x="569" y="814"/>
                </a:lnTo>
                <a:cubicBezTo>
                  <a:pt x="572" y="819"/>
                  <a:pt x="577" y="823"/>
                  <a:pt x="583" y="823"/>
                </a:cubicBezTo>
                <a:lnTo>
                  <a:pt x="630" y="823"/>
                </a:lnTo>
                <a:cubicBezTo>
                  <a:pt x="637" y="823"/>
                  <a:pt x="642" y="819"/>
                  <a:pt x="644" y="814"/>
                </a:cubicBezTo>
                <a:lnTo>
                  <a:pt x="690" y="718"/>
                </a:lnTo>
                <a:cubicBezTo>
                  <a:pt x="694" y="709"/>
                  <a:pt x="698" y="699"/>
                  <a:pt x="702" y="689"/>
                </a:cubicBezTo>
                <a:cubicBezTo>
                  <a:pt x="705" y="698"/>
                  <a:pt x="708" y="706"/>
                  <a:pt x="712" y="716"/>
                </a:cubicBezTo>
                <a:lnTo>
                  <a:pt x="756" y="814"/>
                </a:lnTo>
                <a:cubicBezTo>
                  <a:pt x="758" y="819"/>
                  <a:pt x="763" y="823"/>
                  <a:pt x="770" y="823"/>
                </a:cubicBezTo>
                <a:lnTo>
                  <a:pt x="815" y="823"/>
                </a:lnTo>
                <a:cubicBezTo>
                  <a:pt x="821" y="823"/>
                  <a:pt x="827" y="819"/>
                  <a:pt x="829" y="814"/>
                </a:cubicBezTo>
                <a:lnTo>
                  <a:pt x="921" y="609"/>
                </a:lnTo>
                <a:cubicBezTo>
                  <a:pt x="922" y="605"/>
                  <a:pt x="922" y="601"/>
                  <a:pt x="919" y="597"/>
                </a:cubicBezTo>
                <a:cubicBezTo>
                  <a:pt x="916" y="594"/>
                  <a:pt x="910" y="592"/>
                  <a:pt x="905" y="592"/>
                </a:cubicBezTo>
                <a:lnTo>
                  <a:pt x="856" y="592"/>
                </a:lnTo>
                <a:cubicBezTo>
                  <a:pt x="850" y="592"/>
                  <a:pt x="843" y="595"/>
                  <a:pt x="841" y="601"/>
                </a:cubicBezTo>
                <a:lnTo>
                  <a:pt x="802" y="704"/>
                </a:lnTo>
                <a:cubicBezTo>
                  <a:pt x="798" y="713"/>
                  <a:pt x="794" y="720"/>
                  <a:pt x="792" y="728"/>
                </a:cubicBezTo>
                <a:cubicBezTo>
                  <a:pt x="788" y="720"/>
                  <a:pt x="785" y="712"/>
                  <a:pt x="781" y="702"/>
                </a:cubicBezTo>
                <a:lnTo>
                  <a:pt x="739" y="601"/>
                </a:lnTo>
                <a:cubicBezTo>
                  <a:pt x="737" y="595"/>
                  <a:pt x="730" y="592"/>
                  <a:pt x="724" y="592"/>
                </a:cubicBezTo>
                <a:lnTo>
                  <a:pt x="681" y="592"/>
                </a:lnTo>
                <a:cubicBezTo>
                  <a:pt x="675" y="592"/>
                  <a:pt x="670" y="596"/>
                  <a:pt x="668" y="601"/>
                </a:cubicBezTo>
                <a:lnTo>
                  <a:pt x="622" y="704"/>
                </a:lnTo>
                <a:cubicBezTo>
                  <a:pt x="618" y="713"/>
                  <a:pt x="615" y="722"/>
                  <a:pt x="612" y="729"/>
                </a:cubicBezTo>
                <a:cubicBezTo>
                  <a:pt x="609" y="722"/>
                  <a:pt x="606" y="713"/>
                  <a:pt x="603" y="704"/>
                </a:cubicBezTo>
                <a:lnTo>
                  <a:pt x="566" y="601"/>
                </a:lnTo>
                <a:cubicBezTo>
                  <a:pt x="564" y="595"/>
                  <a:pt x="557" y="592"/>
                  <a:pt x="551" y="592"/>
                </a:cubicBezTo>
                <a:lnTo>
                  <a:pt x="500" y="592"/>
                </a:lnTo>
                <a:cubicBezTo>
                  <a:pt x="497" y="592"/>
                  <a:pt x="495" y="591"/>
                  <a:pt x="493" y="592"/>
                </a:cubicBezTo>
                <a:close/>
                <a:moveTo>
                  <a:pt x="976" y="592"/>
                </a:moveTo>
                <a:cubicBezTo>
                  <a:pt x="974" y="593"/>
                  <a:pt x="973" y="595"/>
                  <a:pt x="971" y="597"/>
                </a:cubicBezTo>
                <a:cubicBezTo>
                  <a:pt x="969" y="601"/>
                  <a:pt x="968" y="605"/>
                  <a:pt x="970" y="609"/>
                </a:cubicBezTo>
                <a:lnTo>
                  <a:pt x="1054" y="814"/>
                </a:lnTo>
                <a:cubicBezTo>
                  <a:pt x="1057" y="819"/>
                  <a:pt x="1062" y="823"/>
                  <a:pt x="1068" y="823"/>
                </a:cubicBezTo>
                <a:lnTo>
                  <a:pt x="1114" y="823"/>
                </a:lnTo>
                <a:cubicBezTo>
                  <a:pt x="1120" y="823"/>
                  <a:pt x="1125" y="819"/>
                  <a:pt x="1127" y="814"/>
                </a:cubicBezTo>
                <a:lnTo>
                  <a:pt x="1173" y="718"/>
                </a:lnTo>
                <a:cubicBezTo>
                  <a:pt x="1177" y="709"/>
                  <a:pt x="1181" y="699"/>
                  <a:pt x="1185" y="689"/>
                </a:cubicBezTo>
                <a:cubicBezTo>
                  <a:pt x="1189" y="698"/>
                  <a:pt x="1193" y="706"/>
                  <a:pt x="1197" y="716"/>
                </a:cubicBezTo>
                <a:lnTo>
                  <a:pt x="1239" y="814"/>
                </a:lnTo>
                <a:cubicBezTo>
                  <a:pt x="1242" y="819"/>
                  <a:pt x="1247" y="823"/>
                  <a:pt x="1253" y="823"/>
                </a:cubicBezTo>
                <a:lnTo>
                  <a:pt x="1300" y="823"/>
                </a:lnTo>
                <a:cubicBezTo>
                  <a:pt x="1307" y="823"/>
                  <a:pt x="1312" y="819"/>
                  <a:pt x="1314" y="814"/>
                </a:cubicBezTo>
                <a:lnTo>
                  <a:pt x="1404" y="609"/>
                </a:lnTo>
                <a:cubicBezTo>
                  <a:pt x="1406" y="605"/>
                  <a:pt x="1405" y="601"/>
                  <a:pt x="1402" y="597"/>
                </a:cubicBezTo>
                <a:cubicBezTo>
                  <a:pt x="1399" y="594"/>
                  <a:pt x="1395" y="592"/>
                  <a:pt x="1390" y="592"/>
                </a:cubicBezTo>
                <a:lnTo>
                  <a:pt x="1339" y="592"/>
                </a:lnTo>
                <a:cubicBezTo>
                  <a:pt x="1333" y="592"/>
                  <a:pt x="1328" y="595"/>
                  <a:pt x="1326" y="601"/>
                </a:cubicBezTo>
                <a:lnTo>
                  <a:pt x="1285" y="704"/>
                </a:lnTo>
                <a:cubicBezTo>
                  <a:pt x="1282" y="713"/>
                  <a:pt x="1279" y="720"/>
                  <a:pt x="1277" y="728"/>
                </a:cubicBezTo>
                <a:cubicBezTo>
                  <a:pt x="1273" y="720"/>
                  <a:pt x="1270" y="712"/>
                  <a:pt x="1267" y="702"/>
                </a:cubicBezTo>
                <a:lnTo>
                  <a:pt x="1222" y="601"/>
                </a:lnTo>
                <a:cubicBezTo>
                  <a:pt x="1220" y="595"/>
                  <a:pt x="1215" y="592"/>
                  <a:pt x="1209" y="592"/>
                </a:cubicBezTo>
                <a:lnTo>
                  <a:pt x="1165" y="592"/>
                </a:lnTo>
                <a:cubicBezTo>
                  <a:pt x="1159" y="592"/>
                  <a:pt x="1153" y="596"/>
                  <a:pt x="1151" y="601"/>
                </a:cubicBezTo>
                <a:lnTo>
                  <a:pt x="1105" y="704"/>
                </a:lnTo>
                <a:cubicBezTo>
                  <a:pt x="1102" y="713"/>
                  <a:pt x="1098" y="722"/>
                  <a:pt x="1095" y="729"/>
                </a:cubicBezTo>
                <a:cubicBezTo>
                  <a:pt x="1092" y="722"/>
                  <a:pt x="1090" y="713"/>
                  <a:pt x="1087" y="704"/>
                </a:cubicBezTo>
                <a:lnTo>
                  <a:pt x="1049" y="601"/>
                </a:lnTo>
                <a:cubicBezTo>
                  <a:pt x="1048" y="595"/>
                  <a:pt x="1042" y="592"/>
                  <a:pt x="1036" y="592"/>
                </a:cubicBezTo>
                <a:lnTo>
                  <a:pt x="983" y="592"/>
                </a:lnTo>
                <a:cubicBezTo>
                  <a:pt x="981" y="592"/>
                  <a:pt x="979" y="591"/>
                  <a:pt x="976" y="592"/>
                </a:cubicBezTo>
                <a:close/>
                <a:moveTo>
                  <a:pt x="28" y="923"/>
                </a:moveTo>
                <a:cubicBezTo>
                  <a:pt x="120" y="1206"/>
                  <a:pt x="387" y="1411"/>
                  <a:pt x="700" y="1411"/>
                </a:cubicBezTo>
                <a:cubicBezTo>
                  <a:pt x="1013" y="1411"/>
                  <a:pt x="1280" y="1206"/>
                  <a:pt x="1372" y="923"/>
                </a:cubicBezTo>
                <a:lnTo>
                  <a:pt x="1256" y="923"/>
                </a:lnTo>
                <a:cubicBezTo>
                  <a:pt x="1241" y="962"/>
                  <a:pt x="1221" y="999"/>
                  <a:pt x="1199" y="1033"/>
                </a:cubicBezTo>
                <a:cubicBezTo>
                  <a:pt x="1195" y="1032"/>
                  <a:pt x="1192" y="1031"/>
                  <a:pt x="1188" y="1031"/>
                </a:cubicBezTo>
                <a:lnTo>
                  <a:pt x="1087" y="1031"/>
                </a:lnTo>
                <a:cubicBezTo>
                  <a:pt x="1098" y="997"/>
                  <a:pt x="1105" y="960"/>
                  <a:pt x="1112" y="923"/>
                </a:cubicBezTo>
                <a:lnTo>
                  <a:pt x="1002" y="923"/>
                </a:lnTo>
                <a:cubicBezTo>
                  <a:pt x="994" y="961"/>
                  <a:pt x="984" y="998"/>
                  <a:pt x="971" y="1031"/>
                </a:cubicBezTo>
                <a:lnTo>
                  <a:pt x="429" y="1031"/>
                </a:lnTo>
                <a:cubicBezTo>
                  <a:pt x="416" y="998"/>
                  <a:pt x="407" y="961"/>
                  <a:pt x="398" y="923"/>
                </a:cubicBezTo>
                <a:lnTo>
                  <a:pt x="288" y="923"/>
                </a:lnTo>
                <a:cubicBezTo>
                  <a:pt x="295" y="960"/>
                  <a:pt x="303" y="997"/>
                  <a:pt x="313" y="1031"/>
                </a:cubicBezTo>
                <a:lnTo>
                  <a:pt x="212" y="1031"/>
                </a:lnTo>
                <a:cubicBezTo>
                  <a:pt x="208" y="1031"/>
                  <a:pt x="205" y="1032"/>
                  <a:pt x="201" y="1033"/>
                </a:cubicBezTo>
                <a:cubicBezTo>
                  <a:pt x="179" y="999"/>
                  <a:pt x="159" y="962"/>
                  <a:pt x="144" y="923"/>
                </a:cubicBezTo>
                <a:lnTo>
                  <a:pt x="28" y="923"/>
                </a:lnTo>
                <a:close/>
                <a:moveTo>
                  <a:pt x="291" y="1140"/>
                </a:moveTo>
                <a:lnTo>
                  <a:pt x="356" y="1140"/>
                </a:lnTo>
                <a:cubicBezTo>
                  <a:pt x="370" y="1169"/>
                  <a:pt x="385" y="1198"/>
                  <a:pt x="402" y="1223"/>
                </a:cubicBezTo>
                <a:cubicBezTo>
                  <a:pt x="361" y="1200"/>
                  <a:pt x="325" y="1171"/>
                  <a:pt x="291" y="1140"/>
                </a:cubicBezTo>
                <a:close/>
                <a:moveTo>
                  <a:pt x="480" y="1140"/>
                </a:moveTo>
                <a:lnTo>
                  <a:pt x="921" y="1140"/>
                </a:lnTo>
                <a:cubicBezTo>
                  <a:pt x="862" y="1240"/>
                  <a:pt x="784" y="1303"/>
                  <a:pt x="700" y="1303"/>
                </a:cubicBezTo>
                <a:cubicBezTo>
                  <a:pt x="616" y="1303"/>
                  <a:pt x="538" y="1240"/>
                  <a:pt x="480" y="1140"/>
                </a:cubicBezTo>
                <a:close/>
                <a:moveTo>
                  <a:pt x="1044" y="1140"/>
                </a:moveTo>
                <a:lnTo>
                  <a:pt x="1109" y="1140"/>
                </a:lnTo>
                <a:cubicBezTo>
                  <a:pt x="1075" y="1171"/>
                  <a:pt x="1039" y="1200"/>
                  <a:pt x="999" y="1223"/>
                </a:cubicBezTo>
                <a:cubicBezTo>
                  <a:pt x="1015" y="1198"/>
                  <a:pt x="1030" y="1169"/>
                  <a:pt x="1044" y="1140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Music">
            <a:extLst>
              <a:ext uri="{FF2B5EF4-FFF2-40B4-BE49-F238E27FC236}">
                <a16:creationId xmlns:a16="http://schemas.microsoft.com/office/drawing/2014/main" id="{72606EB0-4A4C-4490-8B48-3EC088BF2BBA}"/>
              </a:ext>
            </a:extLst>
          </p:cNvPr>
          <p:cNvSpPr>
            <a:spLocks noChangeAspect="1"/>
          </p:cNvSpPr>
          <p:nvPr/>
        </p:nvSpPr>
        <p:spPr bwMode="auto">
          <a:xfrm>
            <a:off x="2508758" y="5411196"/>
            <a:ext cx="636921" cy="720000"/>
          </a:xfrm>
          <a:custGeom>
            <a:avLst/>
            <a:gdLst>
              <a:gd name="T0" fmla="*/ 1135 w 1267"/>
              <a:gd name="T1" fmla="*/ 21 h 1426"/>
              <a:gd name="T2" fmla="*/ 532 w 1267"/>
              <a:gd name="T3" fmla="*/ 205 h 1426"/>
              <a:gd name="T4" fmla="*/ 399 w 1267"/>
              <a:gd name="T5" fmla="*/ 375 h 1426"/>
              <a:gd name="T6" fmla="*/ 399 w 1267"/>
              <a:gd name="T7" fmla="*/ 1003 h 1426"/>
              <a:gd name="T8" fmla="*/ 399 w 1267"/>
              <a:gd name="T9" fmla="*/ 1012 h 1426"/>
              <a:gd name="T10" fmla="*/ 258 w 1267"/>
              <a:gd name="T11" fmla="*/ 996 h 1426"/>
              <a:gd name="T12" fmla="*/ 0 w 1267"/>
              <a:gd name="T13" fmla="*/ 1241 h 1426"/>
              <a:gd name="T14" fmla="*/ 258 w 1267"/>
              <a:gd name="T15" fmla="*/ 1406 h 1426"/>
              <a:gd name="T16" fmla="*/ 506 w 1267"/>
              <a:gd name="T17" fmla="*/ 1165 h 1426"/>
              <a:gd name="T18" fmla="*/ 506 w 1267"/>
              <a:gd name="T19" fmla="*/ 621 h 1426"/>
              <a:gd name="T20" fmla="*/ 568 w 1267"/>
              <a:gd name="T21" fmla="*/ 549 h 1426"/>
              <a:gd name="T22" fmla="*/ 1101 w 1267"/>
              <a:gd name="T23" fmla="*/ 381 h 1426"/>
              <a:gd name="T24" fmla="*/ 1160 w 1267"/>
              <a:gd name="T25" fmla="*/ 416 h 1426"/>
              <a:gd name="T26" fmla="*/ 1160 w 1267"/>
              <a:gd name="T27" fmla="*/ 852 h 1426"/>
              <a:gd name="T28" fmla="*/ 1160 w 1267"/>
              <a:gd name="T29" fmla="*/ 853 h 1426"/>
              <a:gd name="T30" fmla="*/ 1008 w 1267"/>
              <a:gd name="T31" fmla="*/ 833 h 1426"/>
              <a:gd name="T32" fmla="*/ 749 w 1267"/>
              <a:gd name="T33" fmla="*/ 1073 h 1426"/>
              <a:gd name="T34" fmla="*/ 1008 w 1267"/>
              <a:gd name="T35" fmla="*/ 1244 h 1426"/>
              <a:gd name="T36" fmla="*/ 1267 w 1267"/>
              <a:gd name="T37" fmla="*/ 1004 h 1426"/>
              <a:gd name="T38" fmla="*/ 1267 w 1267"/>
              <a:gd name="T39" fmla="*/ 116 h 1426"/>
              <a:gd name="T40" fmla="*/ 1135 w 1267"/>
              <a:gd name="T41" fmla="*/ 21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67" h="1426">
                <a:moveTo>
                  <a:pt x="1135" y="21"/>
                </a:moveTo>
                <a:lnTo>
                  <a:pt x="532" y="205"/>
                </a:lnTo>
                <a:cubicBezTo>
                  <a:pt x="459" y="226"/>
                  <a:pt x="399" y="302"/>
                  <a:pt x="399" y="375"/>
                </a:cubicBezTo>
                <a:lnTo>
                  <a:pt x="399" y="1003"/>
                </a:lnTo>
                <a:lnTo>
                  <a:pt x="399" y="1012"/>
                </a:lnTo>
                <a:cubicBezTo>
                  <a:pt x="399" y="1012"/>
                  <a:pt x="356" y="982"/>
                  <a:pt x="258" y="996"/>
                </a:cubicBezTo>
                <a:cubicBezTo>
                  <a:pt x="116" y="1016"/>
                  <a:pt x="0" y="1126"/>
                  <a:pt x="0" y="1241"/>
                </a:cubicBezTo>
                <a:cubicBezTo>
                  <a:pt x="0" y="1356"/>
                  <a:pt x="116" y="1426"/>
                  <a:pt x="258" y="1406"/>
                </a:cubicBezTo>
                <a:cubicBezTo>
                  <a:pt x="401" y="1386"/>
                  <a:pt x="506" y="1280"/>
                  <a:pt x="506" y="1165"/>
                </a:cubicBezTo>
                <a:lnTo>
                  <a:pt x="506" y="621"/>
                </a:lnTo>
                <a:cubicBezTo>
                  <a:pt x="506" y="570"/>
                  <a:pt x="568" y="549"/>
                  <a:pt x="568" y="549"/>
                </a:cubicBezTo>
                <a:lnTo>
                  <a:pt x="1101" y="381"/>
                </a:lnTo>
                <a:cubicBezTo>
                  <a:pt x="1101" y="381"/>
                  <a:pt x="1160" y="362"/>
                  <a:pt x="1160" y="416"/>
                </a:cubicBezTo>
                <a:lnTo>
                  <a:pt x="1160" y="852"/>
                </a:lnTo>
                <a:lnTo>
                  <a:pt x="1160" y="853"/>
                </a:lnTo>
                <a:cubicBezTo>
                  <a:pt x="1160" y="853"/>
                  <a:pt x="1105" y="821"/>
                  <a:pt x="1008" y="833"/>
                </a:cubicBezTo>
                <a:cubicBezTo>
                  <a:pt x="865" y="851"/>
                  <a:pt x="749" y="958"/>
                  <a:pt x="749" y="1073"/>
                </a:cubicBezTo>
                <a:cubicBezTo>
                  <a:pt x="749" y="1188"/>
                  <a:pt x="865" y="1261"/>
                  <a:pt x="1008" y="1244"/>
                </a:cubicBezTo>
                <a:cubicBezTo>
                  <a:pt x="1151" y="1226"/>
                  <a:pt x="1267" y="1119"/>
                  <a:pt x="1267" y="1004"/>
                </a:cubicBezTo>
                <a:lnTo>
                  <a:pt x="1267" y="116"/>
                </a:lnTo>
                <a:cubicBezTo>
                  <a:pt x="1267" y="43"/>
                  <a:pt x="1208" y="0"/>
                  <a:pt x="1135" y="21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Camera">
            <a:extLst>
              <a:ext uri="{FF2B5EF4-FFF2-40B4-BE49-F238E27FC236}">
                <a16:creationId xmlns:a16="http://schemas.microsoft.com/office/drawing/2014/main" id="{4886C6C0-E957-4806-8320-64E88A2E963B}"/>
              </a:ext>
            </a:extLst>
          </p:cNvPr>
          <p:cNvSpPr>
            <a:spLocks noChangeAspect="1"/>
          </p:cNvSpPr>
          <p:nvPr/>
        </p:nvSpPr>
        <p:spPr bwMode="auto">
          <a:xfrm>
            <a:off x="2733678" y="3653040"/>
            <a:ext cx="824001" cy="720000"/>
          </a:xfrm>
          <a:custGeom>
            <a:avLst/>
            <a:gdLst>
              <a:gd name="T0" fmla="*/ 271 w 1411"/>
              <a:gd name="T1" fmla="*/ 0 h 1238"/>
              <a:gd name="T2" fmla="*/ 10 w 1411"/>
              <a:gd name="T3" fmla="*/ 261 h 1238"/>
              <a:gd name="T4" fmla="*/ 132 w 1411"/>
              <a:gd name="T5" fmla="*/ 481 h 1238"/>
              <a:gd name="T6" fmla="*/ 0 w 1411"/>
              <a:gd name="T7" fmla="*/ 636 h 1238"/>
              <a:gd name="T8" fmla="*/ 0 w 1411"/>
              <a:gd name="T9" fmla="*/ 1080 h 1238"/>
              <a:gd name="T10" fmla="*/ 158 w 1411"/>
              <a:gd name="T11" fmla="*/ 1238 h 1238"/>
              <a:gd name="T12" fmla="*/ 982 w 1411"/>
              <a:gd name="T13" fmla="*/ 1238 h 1238"/>
              <a:gd name="T14" fmla="*/ 1140 w 1411"/>
              <a:gd name="T15" fmla="*/ 1080 h 1238"/>
              <a:gd name="T16" fmla="*/ 1140 w 1411"/>
              <a:gd name="T17" fmla="*/ 1021 h 1238"/>
              <a:gd name="T18" fmla="*/ 1194 w 1411"/>
              <a:gd name="T19" fmla="*/ 1021 h 1238"/>
              <a:gd name="T20" fmla="*/ 1357 w 1411"/>
              <a:gd name="T21" fmla="*/ 1129 h 1238"/>
              <a:gd name="T22" fmla="*/ 1411 w 1411"/>
              <a:gd name="T23" fmla="*/ 1129 h 1238"/>
              <a:gd name="T24" fmla="*/ 1411 w 1411"/>
              <a:gd name="T25" fmla="*/ 587 h 1238"/>
              <a:gd name="T26" fmla="*/ 1357 w 1411"/>
              <a:gd name="T27" fmla="*/ 587 h 1238"/>
              <a:gd name="T28" fmla="*/ 1194 w 1411"/>
              <a:gd name="T29" fmla="*/ 695 h 1238"/>
              <a:gd name="T30" fmla="*/ 1140 w 1411"/>
              <a:gd name="T31" fmla="*/ 695 h 1238"/>
              <a:gd name="T32" fmla="*/ 1140 w 1411"/>
              <a:gd name="T33" fmla="*/ 636 h 1238"/>
              <a:gd name="T34" fmla="*/ 1007 w 1411"/>
              <a:gd name="T35" fmla="*/ 481 h 1238"/>
              <a:gd name="T36" fmla="*/ 1130 w 1411"/>
              <a:gd name="T37" fmla="*/ 261 h 1238"/>
              <a:gd name="T38" fmla="*/ 868 w 1411"/>
              <a:gd name="T39" fmla="*/ 0 h 1238"/>
              <a:gd name="T40" fmla="*/ 607 w 1411"/>
              <a:gd name="T41" fmla="*/ 261 h 1238"/>
              <a:gd name="T42" fmla="*/ 724 w 1411"/>
              <a:gd name="T43" fmla="*/ 478 h 1238"/>
              <a:gd name="T44" fmla="*/ 416 w 1411"/>
              <a:gd name="T45" fmla="*/ 478 h 1238"/>
              <a:gd name="T46" fmla="*/ 533 w 1411"/>
              <a:gd name="T47" fmla="*/ 261 h 1238"/>
              <a:gd name="T48" fmla="*/ 271 w 1411"/>
              <a:gd name="T49" fmla="*/ 0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11" h="1238">
                <a:moveTo>
                  <a:pt x="271" y="0"/>
                </a:moveTo>
                <a:cubicBezTo>
                  <a:pt x="130" y="0"/>
                  <a:pt x="10" y="114"/>
                  <a:pt x="10" y="261"/>
                </a:cubicBezTo>
                <a:cubicBezTo>
                  <a:pt x="10" y="355"/>
                  <a:pt x="60" y="436"/>
                  <a:pt x="132" y="481"/>
                </a:cubicBezTo>
                <a:cubicBezTo>
                  <a:pt x="57" y="494"/>
                  <a:pt x="0" y="558"/>
                  <a:pt x="0" y="636"/>
                </a:cubicBezTo>
                <a:lnTo>
                  <a:pt x="0" y="1080"/>
                </a:lnTo>
                <a:cubicBezTo>
                  <a:pt x="0" y="1167"/>
                  <a:pt x="71" y="1238"/>
                  <a:pt x="158" y="1238"/>
                </a:cubicBezTo>
                <a:lnTo>
                  <a:pt x="982" y="1238"/>
                </a:lnTo>
                <a:cubicBezTo>
                  <a:pt x="1069" y="1238"/>
                  <a:pt x="1140" y="1167"/>
                  <a:pt x="1140" y="1080"/>
                </a:cubicBezTo>
                <a:lnTo>
                  <a:pt x="1140" y="1021"/>
                </a:lnTo>
                <a:lnTo>
                  <a:pt x="1194" y="1021"/>
                </a:lnTo>
                <a:cubicBezTo>
                  <a:pt x="1248" y="1021"/>
                  <a:pt x="1303" y="1129"/>
                  <a:pt x="1357" y="1129"/>
                </a:cubicBezTo>
                <a:lnTo>
                  <a:pt x="1411" y="1129"/>
                </a:lnTo>
                <a:lnTo>
                  <a:pt x="1411" y="587"/>
                </a:lnTo>
                <a:lnTo>
                  <a:pt x="1357" y="587"/>
                </a:lnTo>
                <a:cubicBezTo>
                  <a:pt x="1303" y="587"/>
                  <a:pt x="1248" y="695"/>
                  <a:pt x="1194" y="695"/>
                </a:cubicBezTo>
                <a:lnTo>
                  <a:pt x="1140" y="695"/>
                </a:lnTo>
                <a:lnTo>
                  <a:pt x="1140" y="636"/>
                </a:lnTo>
                <a:cubicBezTo>
                  <a:pt x="1140" y="558"/>
                  <a:pt x="1082" y="494"/>
                  <a:pt x="1007" y="481"/>
                </a:cubicBezTo>
                <a:cubicBezTo>
                  <a:pt x="1080" y="436"/>
                  <a:pt x="1130" y="355"/>
                  <a:pt x="1130" y="261"/>
                </a:cubicBezTo>
                <a:cubicBezTo>
                  <a:pt x="1130" y="114"/>
                  <a:pt x="1010" y="0"/>
                  <a:pt x="868" y="0"/>
                </a:cubicBezTo>
                <a:cubicBezTo>
                  <a:pt x="727" y="0"/>
                  <a:pt x="607" y="114"/>
                  <a:pt x="607" y="261"/>
                </a:cubicBezTo>
                <a:cubicBezTo>
                  <a:pt x="607" y="353"/>
                  <a:pt x="655" y="432"/>
                  <a:pt x="724" y="478"/>
                </a:cubicBezTo>
                <a:lnTo>
                  <a:pt x="416" y="478"/>
                </a:lnTo>
                <a:cubicBezTo>
                  <a:pt x="485" y="432"/>
                  <a:pt x="533" y="353"/>
                  <a:pt x="533" y="261"/>
                </a:cubicBezTo>
                <a:cubicBezTo>
                  <a:pt x="533" y="114"/>
                  <a:pt x="413" y="0"/>
                  <a:pt x="271" y="0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8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25CD34B4-5762-47E3-8D77-448FB52B608C}"/>
              </a:ext>
            </a:extLst>
          </p:cNvPr>
          <p:cNvSpPr/>
          <p:nvPr/>
        </p:nvSpPr>
        <p:spPr>
          <a:xfrm>
            <a:off x="9045616" y="5447397"/>
            <a:ext cx="1602160" cy="104008"/>
          </a:xfrm>
          <a:prstGeom prst="rect">
            <a:avLst/>
          </a:prstGeom>
          <a:solidFill>
            <a:srgbClr val="CCAD8B"/>
          </a:solidFill>
          <a:ln>
            <a:solidFill>
              <a:srgbClr val="CCA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E-Book </a:t>
            </a:r>
            <a:r>
              <a:rPr lang="ko-KR" altLang="en-US" dirty="0"/>
              <a:t>제작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E-Book</a:t>
            </a:r>
            <a:r>
              <a:rPr lang="ko-KR" altLang="en-US" dirty="0"/>
              <a:t> 저작 도구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2F241B3-72FB-4A9F-97F5-2105F7E9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43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1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나만의 개성이 넘치는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E-Book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제작 및 배포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7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문서에 비디오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오디오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이미지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하이퍼링크를 넣어보세요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다이내믹한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E-Book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을 제작하고 배포할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endParaRPr lang="ko-KR" altLang="en-US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CCD491-153A-4524-9069-81E1986987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05"/>
          <a:stretch/>
        </p:blipFill>
        <p:spPr>
          <a:xfrm>
            <a:off x="6408743" y="4073768"/>
            <a:ext cx="5148000" cy="258650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A44FCE0-73AC-4D3B-84F0-76BA59A6A3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805"/>
          <a:stretch/>
        </p:blipFill>
        <p:spPr>
          <a:xfrm>
            <a:off x="635257" y="4073769"/>
            <a:ext cx="5148000" cy="2586502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F1A97A68-0789-447F-AC0C-4585C2F89FE4}"/>
              </a:ext>
            </a:extLst>
          </p:cNvPr>
          <p:cNvSpPr/>
          <p:nvPr/>
        </p:nvSpPr>
        <p:spPr>
          <a:xfrm>
            <a:off x="560365" y="1636412"/>
            <a:ext cx="2952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CEB127E-B1B1-47B3-BA0F-099CF38745E4}"/>
              </a:ext>
            </a:extLst>
          </p:cNvPr>
          <p:cNvSpPr/>
          <p:nvPr/>
        </p:nvSpPr>
        <p:spPr>
          <a:xfrm>
            <a:off x="9045616" y="4424653"/>
            <a:ext cx="1602160" cy="1126752"/>
          </a:xfrm>
          <a:prstGeom prst="rect">
            <a:avLst/>
          </a:prstGeom>
          <a:solidFill>
            <a:srgbClr val="A5AEA9"/>
          </a:solidFill>
          <a:ln>
            <a:solidFill>
              <a:srgbClr val="A5AE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33323E8-FE71-415D-9FD7-FA89FD83EBA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671" y="4599688"/>
            <a:ext cx="1080000" cy="95527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C377ADC-8735-4175-A040-A45AF045F2F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671" y="4488130"/>
            <a:ext cx="144000" cy="108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B731444-D8B4-48F6-8851-EA4E155F0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3C9361F-EF61-4D74-B312-7C8C42B992A4}"/>
              </a:ext>
            </a:extLst>
          </p:cNvPr>
          <p:cNvSpPr txBox="1"/>
          <p:nvPr/>
        </p:nvSpPr>
        <p:spPr>
          <a:xfrm rot="18871733">
            <a:off x="744936" y="3525489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이미지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첨부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948D6517-112B-4345-9E54-BF3D5F37DB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69" y="3333089"/>
            <a:ext cx="1054695" cy="108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48CB0E-417C-4ED1-90A0-B366F98276CD}"/>
              </a:ext>
            </a:extLst>
          </p:cNvPr>
          <p:cNvSpPr txBox="1"/>
          <p:nvPr/>
        </p:nvSpPr>
        <p:spPr>
          <a:xfrm rot="18916004">
            <a:off x="6511041" y="3525488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영상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첨부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6976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카메라 자동 녹화 도구</a:t>
            </a:r>
          </a:p>
        </p:txBody>
      </p:sp>
      <p:sp>
        <p:nvSpPr>
          <p:cNvPr id="3" name="Classroom">
            <a:extLst>
              <a:ext uri="{FF2B5EF4-FFF2-40B4-BE49-F238E27FC236}">
                <a16:creationId xmlns:a16="http://schemas.microsoft.com/office/drawing/2014/main" id="{0E5FE425-BFAD-4304-BB06-3B4A6F56285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36588" y="4115677"/>
            <a:ext cx="518824" cy="540000"/>
          </a:xfrm>
          <a:custGeom>
            <a:avLst/>
            <a:gdLst>
              <a:gd name="T0" fmla="*/ 217 w 1357"/>
              <a:gd name="T1" fmla="*/ 54 h 1411"/>
              <a:gd name="T2" fmla="*/ 298 w 1357"/>
              <a:gd name="T3" fmla="*/ 109 h 1411"/>
              <a:gd name="T4" fmla="*/ 434 w 1357"/>
              <a:gd name="T5" fmla="*/ 429 h 1411"/>
              <a:gd name="T6" fmla="*/ 673 w 1357"/>
              <a:gd name="T7" fmla="*/ 261 h 1411"/>
              <a:gd name="T8" fmla="*/ 846 w 1357"/>
              <a:gd name="T9" fmla="*/ 390 h 1411"/>
              <a:gd name="T10" fmla="*/ 624 w 1357"/>
              <a:gd name="T11" fmla="*/ 629 h 1411"/>
              <a:gd name="T12" fmla="*/ 543 w 1357"/>
              <a:gd name="T13" fmla="*/ 706 h 1411"/>
              <a:gd name="T14" fmla="*/ 923 w 1357"/>
              <a:gd name="T15" fmla="*/ 597 h 1411"/>
              <a:gd name="T16" fmla="*/ 1226 w 1357"/>
              <a:gd name="T17" fmla="*/ 651 h 1411"/>
              <a:gd name="T18" fmla="*/ 1303 w 1357"/>
              <a:gd name="T19" fmla="*/ 706 h 1411"/>
              <a:gd name="T20" fmla="*/ 1248 w 1357"/>
              <a:gd name="T21" fmla="*/ 0 h 1411"/>
              <a:gd name="T22" fmla="*/ 298 w 1357"/>
              <a:gd name="T23" fmla="*/ 163 h 1411"/>
              <a:gd name="T24" fmla="*/ 298 w 1357"/>
              <a:gd name="T25" fmla="*/ 434 h 1411"/>
              <a:gd name="T26" fmla="*/ 298 w 1357"/>
              <a:gd name="T27" fmla="*/ 163 h 1411"/>
              <a:gd name="T28" fmla="*/ 716 w 1357"/>
              <a:gd name="T29" fmla="*/ 293 h 1411"/>
              <a:gd name="T30" fmla="*/ 434 w 1357"/>
              <a:gd name="T31" fmla="*/ 489 h 1411"/>
              <a:gd name="T32" fmla="*/ 109 w 1357"/>
              <a:gd name="T33" fmla="*/ 597 h 1411"/>
              <a:gd name="T34" fmla="*/ 163 w 1357"/>
              <a:gd name="T35" fmla="*/ 868 h 1411"/>
              <a:gd name="T36" fmla="*/ 488 w 1357"/>
              <a:gd name="T37" fmla="*/ 868 h 1411"/>
              <a:gd name="T38" fmla="*/ 607 w 1357"/>
              <a:gd name="T39" fmla="*/ 580 h 1411"/>
              <a:gd name="T40" fmla="*/ 804 w 1357"/>
              <a:gd name="T41" fmla="*/ 363 h 1411"/>
              <a:gd name="T42" fmla="*/ 753 w 1357"/>
              <a:gd name="T43" fmla="*/ 271 h 1411"/>
              <a:gd name="T44" fmla="*/ 543 w 1357"/>
              <a:gd name="T45" fmla="*/ 868 h 1411"/>
              <a:gd name="T46" fmla="*/ 1357 w 1357"/>
              <a:gd name="T47" fmla="*/ 819 h 1411"/>
              <a:gd name="T48" fmla="*/ 543 w 1357"/>
              <a:gd name="T49" fmla="*/ 760 h 1411"/>
              <a:gd name="T50" fmla="*/ 54 w 1357"/>
              <a:gd name="T51" fmla="*/ 1031 h 1411"/>
              <a:gd name="T52" fmla="*/ 271 w 1357"/>
              <a:gd name="T53" fmla="*/ 1031 h 1411"/>
              <a:gd name="T54" fmla="*/ 163 w 1357"/>
              <a:gd name="T55" fmla="*/ 1140 h 1411"/>
              <a:gd name="T56" fmla="*/ 0 w 1357"/>
              <a:gd name="T57" fmla="*/ 1411 h 1411"/>
              <a:gd name="T58" fmla="*/ 651 w 1357"/>
              <a:gd name="T59" fmla="*/ 1411 h 1411"/>
              <a:gd name="T60" fmla="*/ 1303 w 1357"/>
              <a:gd name="T61" fmla="*/ 1411 h 1411"/>
              <a:gd name="T62" fmla="*/ 1140 w 1357"/>
              <a:gd name="T63" fmla="*/ 1140 h 1411"/>
              <a:gd name="T64" fmla="*/ 814 w 1357"/>
              <a:gd name="T65" fmla="*/ 1140 h 1411"/>
              <a:gd name="T66" fmla="*/ 488 w 1357"/>
              <a:gd name="T67" fmla="*/ 1140 h 1411"/>
              <a:gd name="T68" fmla="*/ 163 w 1357"/>
              <a:gd name="T69" fmla="*/ 1140 h 1411"/>
              <a:gd name="T70" fmla="*/ 597 w 1357"/>
              <a:gd name="T71" fmla="*/ 1031 h 1411"/>
              <a:gd name="T72" fmla="*/ 380 w 1357"/>
              <a:gd name="T73" fmla="*/ 1031 h 1411"/>
              <a:gd name="T74" fmla="*/ 814 w 1357"/>
              <a:gd name="T75" fmla="*/ 1140 h 1411"/>
              <a:gd name="T76" fmla="*/ 814 w 1357"/>
              <a:gd name="T77" fmla="*/ 923 h 1411"/>
              <a:gd name="T78" fmla="*/ 814 w 1357"/>
              <a:gd name="T79" fmla="*/ 1140 h 1411"/>
              <a:gd name="T80" fmla="*/ 1248 w 1357"/>
              <a:gd name="T81" fmla="*/ 1031 h 1411"/>
              <a:gd name="T82" fmla="*/ 1031 w 1357"/>
              <a:gd name="T83" fmla="*/ 1031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57" h="1411">
                <a:moveTo>
                  <a:pt x="271" y="0"/>
                </a:moveTo>
                <a:cubicBezTo>
                  <a:pt x="239" y="0"/>
                  <a:pt x="217" y="22"/>
                  <a:pt x="217" y="54"/>
                </a:cubicBezTo>
                <a:lnTo>
                  <a:pt x="217" y="131"/>
                </a:lnTo>
                <a:cubicBezTo>
                  <a:pt x="244" y="114"/>
                  <a:pt x="271" y="109"/>
                  <a:pt x="298" y="109"/>
                </a:cubicBezTo>
                <a:cubicBezTo>
                  <a:pt x="402" y="109"/>
                  <a:pt x="488" y="195"/>
                  <a:pt x="488" y="299"/>
                </a:cubicBezTo>
                <a:cubicBezTo>
                  <a:pt x="488" y="347"/>
                  <a:pt x="467" y="397"/>
                  <a:pt x="434" y="429"/>
                </a:cubicBezTo>
                <a:cubicBezTo>
                  <a:pt x="472" y="424"/>
                  <a:pt x="526" y="418"/>
                  <a:pt x="553" y="412"/>
                </a:cubicBezTo>
                <a:lnTo>
                  <a:pt x="673" y="261"/>
                </a:lnTo>
                <a:cubicBezTo>
                  <a:pt x="706" y="218"/>
                  <a:pt x="781" y="207"/>
                  <a:pt x="824" y="239"/>
                </a:cubicBezTo>
                <a:cubicBezTo>
                  <a:pt x="873" y="277"/>
                  <a:pt x="879" y="341"/>
                  <a:pt x="846" y="390"/>
                </a:cubicBezTo>
                <a:lnTo>
                  <a:pt x="700" y="580"/>
                </a:lnTo>
                <a:cubicBezTo>
                  <a:pt x="684" y="602"/>
                  <a:pt x="651" y="624"/>
                  <a:pt x="624" y="629"/>
                </a:cubicBezTo>
                <a:lnTo>
                  <a:pt x="543" y="656"/>
                </a:lnTo>
                <a:lnTo>
                  <a:pt x="543" y="706"/>
                </a:lnTo>
                <a:lnTo>
                  <a:pt x="923" y="706"/>
                </a:lnTo>
                <a:lnTo>
                  <a:pt x="923" y="597"/>
                </a:lnTo>
                <a:lnTo>
                  <a:pt x="1194" y="597"/>
                </a:lnTo>
                <a:lnTo>
                  <a:pt x="1226" y="651"/>
                </a:lnTo>
                <a:lnTo>
                  <a:pt x="1194" y="706"/>
                </a:lnTo>
                <a:lnTo>
                  <a:pt x="1303" y="706"/>
                </a:lnTo>
                <a:lnTo>
                  <a:pt x="1303" y="54"/>
                </a:lnTo>
                <a:cubicBezTo>
                  <a:pt x="1303" y="22"/>
                  <a:pt x="1281" y="0"/>
                  <a:pt x="1248" y="0"/>
                </a:cubicBezTo>
                <a:lnTo>
                  <a:pt x="271" y="0"/>
                </a:lnTo>
                <a:close/>
                <a:moveTo>
                  <a:pt x="298" y="163"/>
                </a:moveTo>
                <a:cubicBezTo>
                  <a:pt x="224" y="163"/>
                  <a:pt x="163" y="224"/>
                  <a:pt x="163" y="299"/>
                </a:cubicBezTo>
                <a:cubicBezTo>
                  <a:pt x="163" y="373"/>
                  <a:pt x="224" y="434"/>
                  <a:pt x="298" y="434"/>
                </a:cubicBezTo>
                <a:cubicBezTo>
                  <a:pt x="373" y="434"/>
                  <a:pt x="434" y="373"/>
                  <a:pt x="434" y="299"/>
                </a:cubicBezTo>
                <a:cubicBezTo>
                  <a:pt x="434" y="224"/>
                  <a:pt x="373" y="163"/>
                  <a:pt x="298" y="163"/>
                </a:cubicBezTo>
                <a:close/>
                <a:moveTo>
                  <a:pt x="753" y="271"/>
                </a:moveTo>
                <a:cubicBezTo>
                  <a:pt x="739" y="273"/>
                  <a:pt x="724" y="280"/>
                  <a:pt x="716" y="293"/>
                </a:cubicBezTo>
                <a:lnTo>
                  <a:pt x="587" y="466"/>
                </a:lnTo>
                <a:lnTo>
                  <a:pt x="434" y="489"/>
                </a:lnTo>
                <a:lnTo>
                  <a:pt x="217" y="489"/>
                </a:lnTo>
                <a:cubicBezTo>
                  <a:pt x="179" y="489"/>
                  <a:pt x="109" y="499"/>
                  <a:pt x="109" y="597"/>
                </a:cubicBezTo>
                <a:lnTo>
                  <a:pt x="109" y="879"/>
                </a:lnTo>
                <a:cubicBezTo>
                  <a:pt x="125" y="873"/>
                  <a:pt x="141" y="868"/>
                  <a:pt x="163" y="868"/>
                </a:cubicBezTo>
                <a:cubicBezTo>
                  <a:pt x="255" y="868"/>
                  <a:pt x="326" y="939"/>
                  <a:pt x="326" y="1031"/>
                </a:cubicBezTo>
                <a:cubicBezTo>
                  <a:pt x="326" y="939"/>
                  <a:pt x="396" y="868"/>
                  <a:pt x="488" y="868"/>
                </a:cubicBezTo>
                <a:lnTo>
                  <a:pt x="488" y="616"/>
                </a:lnTo>
                <a:lnTo>
                  <a:pt x="607" y="580"/>
                </a:lnTo>
                <a:cubicBezTo>
                  <a:pt x="629" y="575"/>
                  <a:pt x="645" y="564"/>
                  <a:pt x="656" y="553"/>
                </a:cubicBezTo>
                <a:lnTo>
                  <a:pt x="804" y="363"/>
                </a:lnTo>
                <a:cubicBezTo>
                  <a:pt x="820" y="336"/>
                  <a:pt x="814" y="298"/>
                  <a:pt x="792" y="282"/>
                </a:cubicBezTo>
                <a:cubicBezTo>
                  <a:pt x="781" y="273"/>
                  <a:pt x="767" y="270"/>
                  <a:pt x="753" y="271"/>
                </a:cubicBezTo>
                <a:close/>
                <a:moveTo>
                  <a:pt x="543" y="760"/>
                </a:moveTo>
                <a:lnTo>
                  <a:pt x="543" y="868"/>
                </a:lnTo>
                <a:lnTo>
                  <a:pt x="1357" y="868"/>
                </a:lnTo>
                <a:lnTo>
                  <a:pt x="1357" y="819"/>
                </a:lnTo>
                <a:cubicBezTo>
                  <a:pt x="1357" y="787"/>
                  <a:pt x="1330" y="760"/>
                  <a:pt x="1297" y="760"/>
                </a:cubicBezTo>
                <a:lnTo>
                  <a:pt x="543" y="760"/>
                </a:lnTo>
                <a:close/>
                <a:moveTo>
                  <a:pt x="163" y="923"/>
                </a:moveTo>
                <a:cubicBezTo>
                  <a:pt x="103" y="923"/>
                  <a:pt x="54" y="971"/>
                  <a:pt x="54" y="1031"/>
                </a:cubicBezTo>
                <a:cubicBezTo>
                  <a:pt x="54" y="1091"/>
                  <a:pt x="103" y="1140"/>
                  <a:pt x="163" y="1140"/>
                </a:cubicBezTo>
                <a:cubicBezTo>
                  <a:pt x="223" y="1140"/>
                  <a:pt x="271" y="1091"/>
                  <a:pt x="271" y="1031"/>
                </a:cubicBezTo>
                <a:cubicBezTo>
                  <a:pt x="271" y="971"/>
                  <a:pt x="223" y="923"/>
                  <a:pt x="163" y="923"/>
                </a:cubicBezTo>
                <a:close/>
                <a:moveTo>
                  <a:pt x="163" y="1140"/>
                </a:moveTo>
                <a:cubicBezTo>
                  <a:pt x="71" y="1140"/>
                  <a:pt x="0" y="1210"/>
                  <a:pt x="0" y="1303"/>
                </a:cubicBezTo>
                <a:lnTo>
                  <a:pt x="0" y="1411"/>
                </a:lnTo>
                <a:lnTo>
                  <a:pt x="326" y="1411"/>
                </a:lnTo>
                <a:lnTo>
                  <a:pt x="651" y="1411"/>
                </a:lnTo>
                <a:lnTo>
                  <a:pt x="977" y="1411"/>
                </a:lnTo>
                <a:lnTo>
                  <a:pt x="1303" y="1411"/>
                </a:lnTo>
                <a:lnTo>
                  <a:pt x="1303" y="1303"/>
                </a:lnTo>
                <a:cubicBezTo>
                  <a:pt x="1303" y="1210"/>
                  <a:pt x="1232" y="1140"/>
                  <a:pt x="1140" y="1140"/>
                </a:cubicBezTo>
                <a:cubicBezTo>
                  <a:pt x="1047" y="1140"/>
                  <a:pt x="977" y="1210"/>
                  <a:pt x="977" y="1303"/>
                </a:cubicBezTo>
                <a:cubicBezTo>
                  <a:pt x="977" y="1210"/>
                  <a:pt x="906" y="1140"/>
                  <a:pt x="814" y="1140"/>
                </a:cubicBezTo>
                <a:cubicBezTo>
                  <a:pt x="722" y="1140"/>
                  <a:pt x="651" y="1210"/>
                  <a:pt x="651" y="1303"/>
                </a:cubicBezTo>
                <a:cubicBezTo>
                  <a:pt x="651" y="1210"/>
                  <a:pt x="581" y="1140"/>
                  <a:pt x="488" y="1140"/>
                </a:cubicBezTo>
                <a:cubicBezTo>
                  <a:pt x="396" y="1140"/>
                  <a:pt x="326" y="1210"/>
                  <a:pt x="326" y="1303"/>
                </a:cubicBezTo>
                <a:cubicBezTo>
                  <a:pt x="326" y="1210"/>
                  <a:pt x="255" y="1140"/>
                  <a:pt x="163" y="1140"/>
                </a:cubicBezTo>
                <a:close/>
                <a:moveTo>
                  <a:pt x="488" y="1140"/>
                </a:moveTo>
                <a:cubicBezTo>
                  <a:pt x="548" y="1140"/>
                  <a:pt x="597" y="1091"/>
                  <a:pt x="597" y="1031"/>
                </a:cubicBezTo>
                <a:cubicBezTo>
                  <a:pt x="597" y="971"/>
                  <a:pt x="548" y="923"/>
                  <a:pt x="488" y="923"/>
                </a:cubicBezTo>
                <a:cubicBezTo>
                  <a:pt x="428" y="923"/>
                  <a:pt x="380" y="971"/>
                  <a:pt x="380" y="1031"/>
                </a:cubicBezTo>
                <a:cubicBezTo>
                  <a:pt x="380" y="1091"/>
                  <a:pt x="428" y="1140"/>
                  <a:pt x="488" y="1140"/>
                </a:cubicBezTo>
                <a:close/>
                <a:moveTo>
                  <a:pt x="814" y="1140"/>
                </a:moveTo>
                <a:cubicBezTo>
                  <a:pt x="874" y="1140"/>
                  <a:pt x="923" y="1091"/>
                  <a:pt x="923" y="1031"/>
                </a:cubicBezTo>
                <a:cubicBezTo>
                  <a:pt x="923" y="971"/>
                  <a:pt x="874" y="923"/>
                  <a:pt x="814" y="923"/>
                </a:cubicBezTo>
                <a:cubicBezTo>
                  <a:pt x="754" y="923"/>
                  <a:pt x="706" y="971"/>
                  <a:pt x="706" y="1031"/>
                </a:cubicBezTo>
                <a:cubicBezTo>
                  <a:pt x="706" y="1091"/>
                  <a:pt x="754" y="1140"/>
                  <a:pt x="814" y="1140"/>
                </a:cubicBezTo>
                <a:close/>
                <a:moveTo>
                  <a:pt x="1140" y="1140"/>
                </a:moveTo>
                <a:cubicBezTo>
                  <a:pt x="1200" y="1140"/>
                  <a:pt x="1248" y="1091"/>
                  <a:pt x="1248" y="1031"/>
                </a:cubicBezTo>
                <a:cubicBezTo>
                  <a:pt x="1248" y="971"/>
                  <a:pt x="1200" y="923"/>
                  <a:pt x="1140" y="923"/>
                </a:cubicBezTo>
                <a:cubicBezTo>
                  <a:pt x="1080" y="923"/>
                  <a:pt x="1031" y="971"/>
                  <a:pt x="1031" y="1031"/>
                </a:cubicBezTo>
                <a:cubicBezTo>
                  <a:pt x="1031" y="1091"/>
                  <a:pt x="1080" y="1140"/>
                  <a:pt x="1140" y="1140"/>
                </a:cubicBez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72F89E-6545-42F9-B31C-34FE797290D3}"/>
              </a:ext>
            </a:extLst>
          </p:cNvPr>
          <p:cNvSpPr txBox="1"/>
          <p:nvPr/>
        </p:nvSpPr>
        <p:spPr>
          <a:xfrm>
            <a:off x="5556000" y="4829478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자동 녹화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1171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칠판 강의 녹화 도구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카메라 자동 녹화 도구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016F3159-6AD2-4176-B760-C35B0C4EC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68" y="3426038"/>
            <a:ext cx="4470205" cy="2520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EBFC38E-9334-432F-8D99-0C862D2E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3426038"/>
            <a:ext cx="4504613" cy="252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E5C61F-2735-4659-B3C4-ACF7BDBD4ECC}"/>
              </a:ext>
            </a:extLst>
          </p:cNvPr>
          <p:cNvSpPr txBox="1"/>
          <p:nvPr/>
        </p:nvSpPr>
        <p:spPr>
          <a:xfrm>
            <a:off x="1067771" y="2212615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청 칠판 강의 녹화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41C640-4459-463F-8625-9855FDA5F678}"/>
              </a:ext>
            </a:extLst>
          </p:cNvPr>
          <p:cNvSpPr txBox="1"/>
          <p:nvPr/>
        </p:nvSpPr>
        <p:spPr>
          <a:xfrm>
            <a:off x="1067768" y="2694506"/>
            <a:ext cx="4320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카메라를 연결하여 청 칠판 강의 모습을 자동으로 녹화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DC656F5-3927-458F-AA8D-D51C153001FD}"/>
              </a:ext>
            </a:extLst>
          </p:cNvPr>
          <p:cNvCxnSpPr/>
          <p:nvPr/>
        </p:nvCxnSpPr>
        <p:spPr>
          <a:xfrm>
            <a:off x="1067767" y="2642006"/>
            <a:ext cx="4032000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B0D66F2-9CD6-44E1-80E7-DE9EFDA422B4}"/>
              </a:ext>
            </a:extLst>
          </p:cNvPr>
          <p:cNvSpPr txBox="1"/>
          <p:nvPr/>
        </p:nvSpPr>
        <p:spPr>
          <a:xfrm>
            <a:off x="6819902" y="2212615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전자칠판 강의 녹화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CE2BCD-83E6-4882-A8D0-62EBA6E2719C}"/>
              </a:ext>
            </a:extLst>
          </p:cNvPr>
          <p:cNvSpPr txBox="1"/>
          <p:nvPr/>
        </p:nvSpPr>
        <p:spPr>
          <a:xfrm>
            <a:off x="6819899" y="2694506"/>
            <a:ext cx="4320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카메라를 연결하여 전자칠판 강의 모습을 자동으로 녹화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5D512135-C65A-4C7F-BC96-9587F7E7C8C2}"/>
              </a:ext>
            </a:extLst>
          </p:cNvPr>
          <p:cNvCxnSpPr/>
          <p:nvPr/>
        </p:nvCxnSpPr>
        <p:spPr>
          <a:xfrm>
            <a:off x="6819898" y="2642006"/>
            <a:ext cx="4032000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07F6F5F-477D-489B-8F12-97E09B8DBAC9}"/>
              </a:ext>
            </a:extLst>
          </p:cNvPr>
          <p:cNvSpPr/>
          <p:nvPr/>
        </p:nvSpPr>
        <p:spPr>
          <a:xfrm>
            <a:off x="560365" y="1636412"/>
            <a:ext cx="4104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0694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0365" y="1345975"/>
            <a:ext cx="6480000" cy="433388"/>
          </a:xfrm>
        </p:spPr>
        <p:txBody>
          <a:bodyPr/>
          <a:lstStyle/>
          <a:p>
            <a:r>
              <a:rPr lang="ko-KR" altLang="en-US" dirty="0"/>
              <a:t>기타 지원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카메라 자동 녹화 도구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E5C61F-2735-4659-B3C4-ACF7BDBD4ECC}"/>
              </a:ext>
            </a:extLst>
          </p:cNvPr>
          <p:cNvSpPr txBox="1"/>
          <p:nvPr/>
        </p:nvSpPr>
        <p:spPr>
          <a:xfrm>
            <a:off x="1067771" y="2212615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멀티 채널 녹화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41C640-4459-463F-8625-9855FDA5F678}"/>
              </a:ext>
            </a:extLst>
          </p:cNvPr>
          <p:cNvSpPr txBox="1"/>
          <p:nvPr/>
        </p:nvSpPr>
        <p:spPr>
          <a:xfrm>
            <a:off x="1067768" y="2694506"/>
            <a:ext cx="4320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여러 대의 카메라를 동시에 녹화하고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화면 녹화와 카메라 녹화를 한번에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!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DC656F5-3927-458F-AA8D-D51C153001FD}"/>
              </a:ext>
            </a:extLst>
          </p:cNvPr>
          <p:cNvCxnSpPr/>
          <p:nvPr/>
        </p:nvCxnSpPr>
        <p:spPr>
          <a:xfrm>
            <a:off x="1067767" y="2642006"/>
            <a:ext cx="4032000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B0D66F2-9CD6-44E1-80E7-DE9EFDA422B4}"/>
              </a:ext>
            </a:extLst>
          </p:cNvPr>
          <p:cNvSpPr txBox="1"/>
          <p:nvPr/>
        </p:nvSpPr>
        <p:spPr>
          <a:xfrm>
            <a:off x="6819902" y="2212615"/>
            <a:ext cx="37147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EF99BE"/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강사 추적 카메라 연동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CE2BCD-83E6-4882-A8D0-62EBA6E2719C}"/>
              </a:ext>
            </a:extLst>
          </p:cNvPr>
          <p:cNvSpPr txBox="1"/>
          <p:nvPr/>
        </p:nvSpPr>
        <p:spPr>
          <a:xfrm>
            <a:off x="6819899" y="2694506"/>
            <a:ext cx="432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강사 추적 카메라를 연동하여 강의 녹화 지원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5D512135-C65A-4C7F-BC96-9587F7E7C8C2}"/>
              </a:ext>
            </a:extLst>
          </p:cNvPr>
          <p:cNvCxnSpPr/>
          <p:nvPr/>
        </p:nvCxnSpPr>
        <p:spPr>
          <a:xfrm>
            <a:off x="6819898" y="2642006"/>
            <a:ext cx="4032000" cy="0"/>
          </a:xfrm>
          <a:prstGeom prst="line">
            <a:avLst/>
          </a:prstGeom>
          <a:ln w="28575">
            <a:solidFill>
              <a:srgbClr val="769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4D6EDB23-6262-46D7-9C5F-C801B5ACAA29}"/>
              </a:ext>
            </a:extLst>
          </p:cNvPr>
          <p:cNvSpPr/>
          <p:nvPr/>
        </p:nvSpPr>
        <p:spPr>
          <a:xfrm>
            <a:off x="1067767" y="3429037"/>
            <a:ext cx="4471973" cy="25170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64C0DE3-A66C-4DB0-BE0C-2CC77C424ED9}"/>
              </a:ext>
            </a:extLst>
          </p:cNvPr>
          <p:cNvSpPr/>
          <p:nvPr/>
        </p:nvSpPr>
        <p:spPr>
          <a:xfrm>
            <a:off x="1219200" y="4089367"/>
            <a:ext cx="1303020" cy="14859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1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번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카메라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E18A97A-2046-4487-B7B5-7719BA1BD4B1}"/>
              </a:ext>
            </a:extLst>
          </p:cNvPr>
          <p:cNvSpPr/>
          <p:nvPr/>
        </p:nvSpPr>
        <p:spPr>
          <a:xfrm>
            <a:off x="2673653" y="4089367"/>
            <a:ext cx="1303020" cy="14859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2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번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카메라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C49EF914-25A0-490B-AE39-E5CF2CC35A1D}"/>
              </a:ext>
            </a:extLst>
          </p:cNvPr>
          <p:cNvSpPr/>
          <p:nvPr/>
        </p:nvSpPr>
        <p:spPr>
          <a:xfrm>
            <a:off x="4084748" y="4089367"/>
            <a:ext cx="1303020" cy="14859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3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번 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카메라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35E8123-E8CA-435A-A2A8-DC3709D63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56"/>
          <a:stretch/>
        </p:blipFill>
        <p:spPr>
          <a:xfrm>
            <a:off x="6818851" y="3222098"/>
            <a:ext cx="4084402" cy="3204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0BAAA3D-4B8E-483D-B8CF-59AB557657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767" y="3504650"/>
            <a:ext cx="468000" cy="46800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83426A3F-A465-4359-BB29-6814957A7D38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3060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강의 영상 편집</a:t>
            </a:r>
            <a:r>
              <a:rPr lang="en-US" altLang="ko-KR" dirty="0"/>
              <a:t>•</a:t>
            </a:r>
            <a:r>
              <a:rPr lang="ko-KR" altLang="en-US" dirty="0"/>
              <a:t>인코딩</a:t>
            </a:r>
            <a:r>
              <a:rPr lang="en-US" altLang="ko-KR" dirty="0"/>
              <a:t>•</a:t>
            </a:r>
            <a:r>
              <a:rPr lang="ko-KR" altLang="en-US" dirty="0"/>
              <a:t>배포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74D0A6-38E3-4ABA-B2D5-956FE0459BC8}"/>
              </a:ext>
            </a:extLst>
          </p:cNvPr>
          <p:cNvSpPr txBox="1"/>
          <p:nvPr/>
        </p:nvSpPr>
        <p:spPr>
          <a:xfrm>
            <a:off x="5556000" y="4821524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인코딩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B2A3F8-A0DC-43CE-8ECC-1F60146893CB}"/>
              </a:ext>
            </a:extLst>
          </p:cNvPr>
          <p:cNvSpPr txBox="1"/>
          <p:nvPr/>
        </p:nvSpPr>
        <p:spPr>
          <a:xfrm>
            <a:off x="6961699" y="4821524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배포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D38321-6168-49AD-B727-754A39D21B23}"/>
              </a:ext>
            </a:extLst>
          </p:cNvPr>
          <p:cNvSpPr txBox="1"/>
          <p:nvPr/>
        </p:nvSpPr>
        <p:spPr>
          <a:xfrm>
            <a:off x="4142280" y="4821524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편집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2847C92-3F42-4625-BA27-AEA47AA6870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74" y="4117516"/>
            <a:ext cx="470573" cy="540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0904AA9-A28C-4AAC-9CC1-FB6B58100E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41" y="4117516"/>
            <a:ext cx="540000" cy="54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BD47BE1-0319-4C05-AAF2-E6A56B14C2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72" y="4117516"/>
            <a:ext cx="570108" cy="54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670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편집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영상 편집</a:t>
            </a:r>
            <a:r>
              <a:rPr lang="en-US" altLang="ko-KR" dirty="0"/>
              <a:t>•</a:t>
            </a:r>
            <a:r>
              <a:rPr lang="ko-KR" altLang="en-US" dirty="0"/>
              <a:t>인코딩</a:t>
            </a:r>
            <a:r>
              <a:rPr lang="en-US" altLang="ko-KR" dirty="0"/>
              <a:t>•</a:t>
            </a:r>
            <a:r>
              <a:rPr lang="ko-KR" altLang="en-US" dirty="0"/>
              <a:t>배포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363D42-C778-4D00-8775-571142681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16" y="3750156"/>
            <a:ext cx="5760000" cy="291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29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녹화된 동영상을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간편하게 편집할 수 있는 도구 지원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5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동영상 자르기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붙이기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끼워 넣기 등을 지원하며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고속 인코딩 기능으로 편집된 영상을 빠르게 생성해줍니다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162803-D3CD-42F7-AC5A-99F7941D4F67}"/>
              </a:ext>
            </a:extLst>
          </p:cNvPr>
          <p:cNvSpPr txBox="1"/>
          <p:nvPr/>
        </p:nvSpPr>
        <p:spPr>
          <a:xfrm>
            <a:off x="6971635" y="3781752"/>
            <a:ext cx="4536000" cy="1999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녹화한 영상 앞에 다른 영상 붙여 넣기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(Intro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 등 활용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 중간에 다른 영상 붙여 넣기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 분할하기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 삭제하기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녹화한 영상 뒤에 다른 영상 붙여 넣기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(Outro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 등 활용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 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E974B4D-8D92-492C-8E0C-0078DEC0DBA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3931166"/>
            <a:ext cx="180000" cy="1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FA98437-E775-4078-83EE-5CB1A3ED89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4254612"/>
            <a:ext cx="180000" cy="180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F476649-C362-4FE1-8501-EFD4644A007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4567799"/>
            <a:ext cx="180000" cy="18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4FC2286-724C-4026-85DB-D009C094C5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4893134"/>
            <a:ext cx="180000" cy="18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721EF978-D8D3-4054-9081-35C878ECCB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5221752"/>
            <a:ext cx="180000" cy="18000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CD9870DD-2FE4-4C88-9B80-5BB29F9DBB8D}"/>
              </a:ext>
            </a:extLst>
          </p:cNvPr>
          <p:cNvSpPr/>
          <p:nvPr/>
        </p:nvSpPr>
        <p:spPr>
          <a:xfrm>
            <a:off x="560365" y="1636412"/>
            <a:ext cx="108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EF79200-2AD2-4F8B-A178-57350C369F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41"/>
          <a:stretch/>
        </p:blipFill>
        <p:spPr>
          <a:xfrm>
            <a:off x="1125765" y="4082163"/>
            <a:ext cx="5148000" cy="2578108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EF6CAF4-8AB3-460F-91D5-93949951A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4A88717-54D3-48A1-982A-F55513E9F9DE}"/>
              </a:ext>
            </a:extLst>
          </p:cNvPr>
          <p:cNvSpPr txBox="1"/>
          <p:nvPr/>
        </p:nvSpPr>
        <p:spPr>
          <a:xfrm rot="18871733">
            <a:off x="744936" y="3525489"/>
            <a:ext cx="86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편집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모드</a:t>
            </a:r>
            <a:endParaRPr lang="en-US" altLang="ko-KR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154F0588-CC35-4779-A7ED-2073BE19B777}"/>
              </a:ext>
            </a:extLst>
          </p:cNvPr>
          <p:cNvSpPr/>
          <p:nvPr/>
        </p:nvSpPr>
        <p:spPr>
          <a:xfrm>
            <a:off x="3972791" y="513810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3E1498F3-64E5-4965-A67E-D6AFFB105F52}"/>
              </a:ext>
            </a:extLst>
          </p:cNvPr>
          <p:cNvSpPr/>
          <p:nvPr/>
        </p:nvSpPr>
        <p:spPr>
          <a:xfrm>
            <a:off x="3966441" y="513810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6512ECB9-A46E-4D85-BEDB-E3371BF39D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60" y="5224263"/>
            <a:ext cx="29755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08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인코딩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영상 편집</a:t>
            </a:r>
            <a:r>
              <a:rPr lang="en-US" altLang="ko-KR" dirty="0"/>
              <a:t>•</a:t>
            </a:r>
            <a:r>
              <a:rPr lang="ko-KR" altLang="en-US" dirty="0"/>
              <a:t>인코딩</a:t>
            </a:r>
            <a:r>
              <a:rPr lang="en-US" altLang="ko-KR" dirty="0"/>
              <a:t>•</a:t>
            </a:r>
            <a:r>
              <a:rPr lang="ko-KR" altLang="en-US" dirty="0"/>
              <a:t>배포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0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No</a:t>
            </a: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인코딩으로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빠르게 영상을 저장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6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영상의 속성이 동일한 경우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‘No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인코딩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으로 빠르게 강의 영상을 편집할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DF96EF-25B6-470E-B5FF-1F04D1C69DD2}"/>
              </a:ext>
            </a:extLst>
          </p:cNvPr>
          <p:cNvSpPr txBox="1"/>
          <p:nvPr/>
        </p:nvSpPr>
        <p:spPr>
          <a:xfrm>
            <a:off x="4637738" y="3576610"/>
            <a:ext cx="6120000" cy="29137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일반 인코딩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속성이 다른 영상의 편집 등 후 사용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No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인코딩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별도의 인코딩 없이 고속으로 인코딩 진행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No 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인코딩은 편집에 사용된 영상이 동일한 속성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해상도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코덱 등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)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이어야 합니다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 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3657D5-32B7-4850-8AD2-33565259028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73" y="3726606"/>
            <a:ext cx="2039153" cy="23400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F040A8B3-BFAA-475A-A349-A65E2B84CDFD}"/>
              </a:ext>
            </a:extLst>
          </p:cNvPr>
          <p:cNvSpPr/>
          <p:nvPr/>
        </p:nvSpPr>
        <p:spPr>
          <a:xfrm>
            <a:off x="560365" y="1636412"/>
            <a:ext cx="1512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52379681-32C3-43ED-9C0F-61D8CF1851F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504" y="3736988"/>
            <a:ext cx="252000" cy="252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E9A59A6-F68F-4EB5-976D-6DBD9D1A1CD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504" y="4788857"/>
            <a:ext cx="2520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04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배포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강의 영상 편집</a:t>
            </a:r>
            <a:r>
              <a:rPr lang="en-US" altLang="ko-KR" dirty="0"/>
              <a:t>•</a:t>
            </a:r>
            <a:r>
              <a:rPr lang="ko-KR" altLang="en-US" dirty="0"/>
              <a:t>인코딩</a:t>
            </a:r>
            <a:r>
              <a:rPr lang="en-US" altLang="ko-KR" dirty="0"/>
              <a:t>•</a:t>
            </a:r>
            <a:r>
              <a:rPr lang="ko-KR" altLang="en-US" dirty="0"/>
              <a:t>배포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쉽고 빠르게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강의 영상을 업로드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인코딩된 영상은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YouTube, 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Google Classroom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및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LMS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에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배포할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0107F2-3FEE-473D-A5AF-52D674D12102}"/>
              </a:ext>
            </a:extLst>
          </p:cNvPr>
          <p:cNvSpPr txBox="1"/>
          <p:nvPr/>
        </p:nvSpPr>
        <p:spPr>
          <a:xfrm>
            <a:off x="4922520" y="3574413"/>
            <a:ext cx="6637966" cy="16301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YouTube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업로드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인코딩 완료 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영상을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YouTube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로 업로드 할 수 있습니다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YouTube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업로드를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위해서는 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Google </a:t>
            </a:r>
            <a:r>
              <a:rPr lang="ko-KR" altLang="en-US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계정이 필요합니다</a:t>
            </a:r>
            <a:r>
              <a:rPr lang="en-US" altLang="ko-KR" sz="14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.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755845A1-D515-4DEF-98CF-61763A92E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145" y="3728351"/>
            <a:ext cx="2340000" cy="2340000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42D1E50D-34D2-406D-83C6-E0FFE4DE0450}"/>
              </a:ext>
            </a:extLst>
          </p:cNvPr>
          <p:cNvSpPr/>
          <p:nvPr/>
        </p:nvSpPr>
        <p:spPr>
          <a:xfrm>
            <a:off x="560365" y="1636412"/>
            <a:ext cx="108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C988AAAD-EBD1-470C-8B77-2D37F8852DF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44" y="3736988"/>
            <a:ext cx="2520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13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실시간 강의 방송 도구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ADE6C1-06A4-43BB-9742-489C1C9DACD9}"/>
              </a:ext>
            </a:extLst>
          </p:cNvPr>
          <p:cNvSpPr txBox="1"/>
          <p:nvPr/>
        </p:nvSpPr>
        <p:spPr>
          <a:xfrm>
            <a:off x="5387324" y="4805627"/>
            <a:ext cx="1440000" cy="540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실시간 방송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 descr="텍스트, 표지판, 플레이트, 식탁용기구이(가) 표시된 사진&#10;&#10;자동 생성된 설명">
            <a:extLst>
              <a:ext uri="{FF2B5EF4-FFF2-40B4-BE49-F238E27FC236}">
                <a16:creationId xmlns:a16="http://schemas.microsoft.com/office/drawing/2014/main" id="{9E70629C-4DC6-4123-BB8C-3A947B2F03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547" y="4091826"/>
            <a:ext cx="84078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14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실시간 방송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실시간 방송 도구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YouTube,</a:t>
            </a: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Facebook</a:t>
            </a: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 등에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실시간 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Live 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방송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별도의 장비 없이 실시간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Live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방송을 진행해보세요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방송 내용을 동영상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(MP4)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파일로 저장할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FE4DC9BC-F3F6-4981-98FF-E3779EEC9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000" y="3717653"/>
            <a:ext cx="1764000" cy="1764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F45CBC9-8636-4C2E-BEF7-D96E47893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56" y="3503119"/>
            <a:ext cx="1986512" cy="19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B0F6B94-0B9E-47A8-8D5B-8708F901458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481" y="4020101"/>
            <a:ext cx="2303730" cy="12600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6B9A84B-941D-4E3E-8543-87BA54CF79F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336" y="4149653"/>
            <a:ext cx="908784" cy="9000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C1309AB-2B20-484E-B41B-C2252D36B85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16" y="4203653"/>
            <a:ext cx="935457" cy="792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4DB1CA-379E-44D9-8488-21833DC47CC0}"/>
              </a:ext>
            </a:extLst>
          </p:cNvPr>
          <p:cNvSpPr txBox="1"/>
          <p:nvPr/>
        </p:nvSpPr>
        <p:spPr>
          <a:xfrm>
            <a:off x="7898331" y="6028210"/>
            <a:ext cx="3960000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YouTube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Live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방송은 쌍방향이 아닌 단방향 방송입니다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.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60748A2-FE52-44E4-A8EF-1EBAF68DF98D}"/>
              </a:ext>
            </a:extLst>
          </p:cNvPr>
          <p:cNvSpPr/>
          <p:nvPr/>
        </p:nvSpPr>
        <p:spPr>
          <a:xfrm>
            <a:off x="560365" y="1636412"/>
            <a:ext cx="252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019029BE-F748-4943-AD59-34B94783BF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65" y="5605088"/>
            <a:ext cx="1643294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35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계정 관리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C107D-C8C2-481D-826B-8C46094AE466}"/>
              </a:ext>
            </a:extLst>
          </p:cNvPr>
          <p:cNvSpPr txBox="1"/>
          <p:nvPr/>
        </p:nvSpPr>
        <p:spPr>
          <a:xfrm>
            <a:off x="4749840" y="4877189"/>
            <a:ext cx="144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라이선스 관리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1CDC7CF-BFC2-4610-BE9D-89D9A117F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323" y="4123005"/>
            <a:ext cx="473538" cy="54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3CBF74-7800-4439-BDC3-B92C7B5FAF55}"/>
              </a:ext>
            </a:extLst>
          </p:cNvPr>
          <p:cNvSpPr txBox="1"/>
          <p:nvPr/>
        </p:nvSpPr>
        <p:spPr>
          <a:xfrm>
            <a:off x="5982092" y="4877189"/>
            <a:ext cx="144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SSO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연계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041478-A0DF-4DC0-B7CC-A1FCF616C7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250" y="4123005"/>
            <a:ext cx="66717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2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라이선스 관리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계정 관리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사용자 및 라이선스 관리를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웹 페이지에서 손쉽게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관리자 전용 웹 페이지에서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사용자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및 라이선스를 관리 할 수 있습니다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60748A2-FE52-44E4-A8EF-1EBAF68DF98D}"/>
              </a:ext>
            </a:extLst>
          </p:cNvPr>
          <p:cNvSpPr/>
          <p:nvPr/>
        </p:nvSpPr>
        <p:spPr>
          <a:xfrm>
            <a:off x="560365" y="1636412"/>
            <a:ext cx="2916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1687863-B1D3-4136-A66B-317565D57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1" y="3750156"/>
            <a:ext cx="5760000" cy="291011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4F99CA0-C0D0-440D-90D1-FF3F170BC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21" y="4081057"/>
            <a:ext cx="5148000" cy="25760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FCC353-31EF-4D9B-B4EE-DF3C5FF0A37F}"/>
              </a:ext>
            </a:extLst>
          </p:cNvPr>
          <p:cNvSpPr txBox="1"/>
          <p:nvPr/>
        </p:nvSpPr>
        <p:spPr>
          <a:xfrm>
            <a:off x="6971635" y="3781752"/>
            <a:ext cx="4536000" cy="296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사용자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자식 사용자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패스워드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라이선스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유효기간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등록 기기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등록 기기 초기화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  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5AA5E23-4B31-4588-826F-2397E592CCF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3931166"/>
            <a:ext cx="180000" cy="1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01B3BA6-F7D3-4117-AD9E-47B3E306262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915" y="4889416"/>
            <a:ext cx="180000" cy="1800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A791E21-B1F3-405F-9B46-277C1AD935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333089"/>
            <a:ext cx="1054695" cy="108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E2C8DD8-B990-40A8-87C4-00E1D916B3C4}"/>
              </a:ext>
            </a:extLst>
          </p:cNvPr>
          <p:cNvSpPr txBox="1"/>
          <p:nvPr/>
        </p:nvSpPr>
        <p:spPr>
          <a:xfrm rot="18916004">
            <a:off x="744936" y="3556266"/>
            <a:ext cx="86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라이선스 </a:t>
            </a:r>
            <a:endParaRPr lang="en-US" altLang="ko-KR" sz="11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1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관리</a:t>
            </a:r>
            <a:endParaRPr lang="en-US" altLang="ko-KR" sz="10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  <a:effectLst>
                  <a:outerShdw dist="76200" dir="3000000" algn="l" rotWithShape="0">
                    <a:srgbClr val="D1568E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웹 페이지</a:t>
            </a:r>
            <a:endParaRPr lang="en-US" altLang="ko-KR" sz="1000" dirty="0">
              <a:solidFill>
                <a:schemeClr val="bg1"/>
              </a:solidFill>
              <a:effectLst>
                <a:outerShdw dist="76200" dir="3000000" algn="l" rotWithShape="0">
                  <a:srgbClr val="D1568E"/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0642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SSO</a:t>
            </a:r>
            <a:r>
              <a:rPr lang="ko-KR" altLang="en-US" dirty="0"/>
              <a:t> 연계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계정 관리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SSO </a:t>
            </a: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기반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로그인 지원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LMS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등 기간계 시스템 계정으로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사용을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!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60748A2-FE52-44E4-A8EF-1EBAF68DF98D}"/>
              </a:ext>
            </a:extLst>
          </p:cNvPr>
          <p:cNvSpPr/>
          <p:nvPr/>
        </p:nvSpPr>
        <p:spPr>
          <a:xfrm>
            <a:off x="560365" y="1636412"/>
            <a:ext cx="2124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234F80BF-1B0A-4786-9698-26EFC5430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295" y="3750101"/>
            <a:ext cx="1578462" cy="1800000"/>
          </a:xfrm>
          <a:prstGeom prst="rect">
            <a:avLst/>
          </a:prstGeom>
          <a:ln>
            <a:noFill/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522A021-504C-47A2-B78F-C74EAF152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693" y="4020101"/>
            <a:ext cx="2303730" cy="1260000"/>
          </a:xfrm>
          <a:prstGeom prst="rect">
            <a:avLst/>
          </a:prstGeom>
          <a:ln>
            <a:noFill/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01BA534-DF58-4BBF-AD2E-BF8E0C8466C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746" y="4203653"/>
            <a:ext cx="935457" cy="792000"/>
          </a:xfrm>
          <a:prstGeom prst="rect">
            <a:avLst/>
          </a:prstGeom>
          <a:ln>
            <a:noFill/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CCE2F84-5B22-494A-9F4E-1897E1FF87B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874" y="4203653"/>
            <a:ext cx="935457" cy="792000"/>
          </a:xfrm>
          <a:prstGeom prst="rect">
            <a:avLst/>
          </a:prstGeom>
          <a:ln>
            <a:noFill/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7CCFD47-83A2-4750-B9BB-CC1B019824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024" y="4383653"/>
            <a:ext cx="1643294" cy="432000"/>
          </a:xfrm>
          <a:prstGeom prst="rect">
            <a:avLst/>
          </a:prstGeom>
          <a:ln>
            <a:noFill/>
          </a:ln>
        </p:spPr>
      </p:pic>
      <p:pic>
        <p:nvPicPr>
          <p:cNvPr id="22" name="그림 21" descr="텍스트, 모니터, 스크린샷, 전자기기이(가) 표시된 사진&#10;&#10;자동 생성된 설명">
            <a:extLst>
              <a:ext uri="{FF2B5EF4-FFF2-40B4-BE49-F238E27FC236}">
                <a16:creationId xmlns:a16="http://schemas.microsoft.com/office/drawing/2014/main" id="{B7DA09FF-F5E8-4A5E-9C14-D6FCB87D190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448" y="3750101"/>
            <a:ext cx="3168730" cy="180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F654AB5-1009-4BA3-B581-8A457E8FE8C1}"/>
              </a:ext>
            </a:extLst>
          </p:cNvPr>
          <p:cNvSpPr txBox="1"/>
          <p:nvPr/>
        </p:nvSpPr>
        <p:spPr>
          <a:xfrm>
            <a:off x="7212650" y="5677004"/>
            <a:ext cx="4636499" cy="9233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SSO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기반 로그인</a:t>
            </a:r>
            <a:endParaRPr lang="en-US" altLang="ko-KR" sz="1200" dirty="0">
              <a:solidFill>
                <a:srgbClr val="D1568E"/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기간계 시스템과의 협의 필요</a:t>
            </a:r>
            <a:endParaRPr lang="en-US" altLang="ko-KR" sz="1200" dirty="0">
              <a:solidFill>
                <a:srgbClr val="D1568E"/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콘텐츠관리시스템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(CMS)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‘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닥줌 쉐어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(DocZoom Share)’ 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연계 필요</a:t>
            </a:r>
            <a:endParaRPr lang="en-US" altLang="ko-KR" sz="1200" dirty="0">
              <a:solidFill>
                <a:srgbClr val="D1568E"/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9232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E9380E-D122-40D7-BE24-215B1AE7D1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교육 및 지원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C24254-A870-43F3-AE00-1F0B67CABDE9}"/>
              </a:ext>
            </a:extLst>
          </p:cNvPr>
          <p:cNvSpPr txBox="1"/>
          <p:nvPr/>
        </p:nvSpPr>
        <p:spPr>
          <a:xfrm>
            <a:off x="4609083" y="4861286"/>
            <a:ext cx="1476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온라인 교육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6541B3-996A-4CB5-93A5-59A355020466}"/>
              </a:ext>
            </a:extLst>
          </p:cNvPr>
          <p:cNvSpPr txBox="1"/>
          <p:nvPr/>
        </p:nvSpPr>
        <p:spPr>
          <a:xfrm>
            <a:off x="6256581" y="4861286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매뉴얼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ED0A71-2D35-4B5A-8E2A-E9CC54A57AE8}"/>
              </a:ext>
            </a:extLst>
          </p:cNvPr>
          <p:cNvSpPr txBox="1"/>
          <p:nvPr/>
        </p:nvSpPr>
        <p:spPr>
          <a:xfrm>
            <a:off x="3228113" y="4861286"/>
            <a:ext cx="1404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오프라인 교육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14FD5AC-078D-4B1E-BEA8-3256D0D78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362" y="4157278"/>
            <a:ext cx="631503" cy="54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D7E28C8-2DB9-4370-AC15-2EF086DA1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794" y="4157278"/>
            <a:ext cx="744828" cy="54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109FAEA-90B6-4233-8489-C38E80A72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51" y="4157278"/>
            <a:ext cx="680060" cy="54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E3A3382-3A9B-4B26-9B46-8089D020C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540" y="4157278"/>
            <a:ext cx="414322" cy="54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CA1512-95B7-4730-8496-6E0048904367}"/>
              </a:ext>
            </a:extLst>
          </p:cNvPr>
          <p:cNvSpPr txBox="1"/>
          <p:nvPr/>
        </p:nvSpPr>
        <p:spPr>
          <a:xfrm>
            <a:off x="7536701" y="4861286"/>
            <a:ext cx="108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원격지원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8057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FEDBCC6-995E-4C04-9FDD-7BAE07C782C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온</a:t>
            </a:r>
            <a:r>
              <a:rPr lang="en-US" altLang="ko-KR" dirty="0"/>
              <a:t>•</a:t>
            </a:r>
            <a:r>
              <a:rPr lang="ko-KR" altLang="en-US" dirty="0"/>
              <a:t>오프라인 교육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D7CB6FF-CBA7-45D8-8ED5-66AF6F0CB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교육 및 지원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8BC6C-ADF7-4AA9-9A25-98BD3BFE51B4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프로그램 사용을 위한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맞춤형 교육 지원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754F79-5DD4-4FD7-80B8-C11763931855}"/>
              </a:ext>
            </a:extLst>
          </p:cNvPr>
          <p:cNvSpPr txBox="1"/>
          <p:nvPr/>
        </p:nvSpPr>
        <p:spPr>
          <a:xfrm>
            <a:off x="2337622" y="2596788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실습형 교육부터 온라인 교육 그리고 장애 시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원격 지원까지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 ?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어렵지 않습니다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354D7E1-76B9-432D-8760-2BCC3B10E93D}"/>
              </a:ext>
            </a:extLst>
          </p:cNvPr>
          <p:cNvSpPr/>
          <p:nvPr/>
        </p:nvSpPr>
        <p:spPr>
          <a:xfrm>
            <a:off x="5016000" y="3576369"/>
            <a:ext cx="2160000" cy="432000"/>
          </a:xfrm>
          <a:prstGeom prst="rect">
            <a:avLst/>
          </a:prstGeom>
          <a:solidFill>
            <a:srgbClr val="EF99BE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effectLst>
                  <a:outerShdw dist="76200" dir="3000000" algn="ctr" rotWithShape="0">
                    <a:srgbClr val="D1568E"/>
                  </a:outerShdw>
                </a:effectLst>
                <a:latin typeface="고도 M" panose="02000503000000020004" pitchFamily="50" charset="-127"/>
                <a:ea typeface="고도 M" panose="02000503000000020004" pitchFamily="50" charset="-127"/>
              </a:rPr>
              <a:t>교육 내용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4C931A3-21B1-4708-B146-BC5A5A6BD7B0}"/>
              </a:ext>
            </a:extLst>
          </p:cNvPr>
          <p:cNvSpPr/>
          <p:nvPr/>
        </p:nvSpPr>
        <p:spPr>
          <a:xfrm>
            <a:off x="2288710" y="3576369"/>
            <a:ext cx="2160000" cy="432000"/>
          </a:xfrm>
          <a:prstGeom prst="rect">
            <a:avLst/>
          </a:prstGeom>
          <a:solidFill>
            <a:srgbClr val="EF99BE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effectLst>
                  <a:outerShdw dist="76200" dir="3000000" algn="ctr" rotWithShape="0">
                    <a:srgbClr val="D1568E"/>
                  </a:outerShdw>
                </a:effectLst>
                <a:latin typeface="고도 M" panose="02000503000000020004" pitchFamily="50" charset="-127"/>
                <a:ea typeface="고도 M" panose="02000503000000020004" pitchFamily="50" charset="-127"/>
              </a:rPr>
              <a:t>교육 대상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C0016EA-EF87-4917-9470-758F2783CEA2}"/>
              </a:ext>
            </a:extLst>
          </p:cNvPr>
          <p:cNvSpPr/>
          <p:nvPr/>
        </p:nvSpPr>
        <p:spPr>
          <a:xfrm>
            <a:off x="7751243" y="3576369"/>
            <a:ext cx="2160000" cy="432000"/>
          </a:xfrm>
          <a:prstGeom prst="rect">
            <a:avLst/>
          </a:prstGeom>
          <a:solidFill>
            <a:srgbClr val="EF99BE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effectLst>
                  <a:outerShdw dist="76200" dir="3000000" algn="ctr" rotWithShape="0">
                    <a:srgbClr val="D1568E"/>
                  </a:outerShdw>
                </a:effectLst>
                <a:latin typeface="고도 M" panose="02000503000000020004" pitchFamily="50" charset="-127"/>
                <a:ea typeface="고도 M" panose="02000503000000020004" pitchFamily="50" charset="-127"/>
              </a:rPr>
              <a:t>교육 방법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17D6A14-6084-4DE8-A28E-AB142CDC9503}"/>
              </a:ext>
            </a:extLst>
          </p:cNvPr>
          <p:cNvSpPr/>
          <p:nvPr/>
        </p:nvSpPr>
        <p:spPr>
          <a:xfrm>
            <a:off x="5016000" y="4008369"/>
            <a:ext cx="2160000" cy="2297014"/>
          </a:xfrm>
          <a:prstGeom prst="rect">
            <a:avLst/>
          </a:prstGeom>
          <a:solidFill>
            <a:schemeClr val="bg1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교육 대상 별 구분된 교육 과정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교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강사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선생님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프로그램 사용법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부서 담당자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프로그램 사용법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장애 조치 방법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학습자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프로그램 사용법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43FF41E-B88C-44BC-AD87-4BEC4EF0D486}"/>
              </a:ext>
            </a:extLst>
          </p:cNvPr>
          <p:cNvSpPr/>
          <p:nvPr/>
        </p:nvSpPr>
        <p:spPr>
          <a:xfrm>
            <a:off x="2288710" y="4008369"/>
            <a:ext cx="2160000" cy="2297014"/>
          </a:xfrm>
          <a:prstGeom prst="rect">
            <a:avLst/>
          </a:prstGeom>
          <a:solidFill>
            <a:schemeClr val="bg1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교육 목적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대상에 따른 단계 별 맞춤 교육 진행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교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강사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선생님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부서 담당자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학습자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214B5F4-126C-46F8-9245-B1F337960C3E}"/>
              </a:ext>
            </a:extLst>
          </p:cNvPr>
          <p:cNvSpPr/>
          <p:nvPr/>
        </p:nvSpPr>
        <p:spPr>
          <a:xfrm>
            <a:off x="7751241" y="4008369"/>
            <a:ext cx="2160000" cy="2297014"/>
          </a:xfrm>
          <a:prstGeom prst="rect">
            <a:avLst/>
          </a:prstGeom>
          <a:solidFill>
            <a:schemeClr val="bg1"/>
          </a:solidFill>
          <a:ln>
            <a:solidFill>
              <a:srgbClr val="EF9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실습형 집합 교육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온라인 교육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매뉴얼 제공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문서 및 동영상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)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교육 일정은 협의 후 진행</a:t>
            </a:r>
            <a:endParaRPr lang="en-US" altLang="ko-KR" sz="1200" dirty="0">
              <a:solidFill>
                <a:srgbClr val="D1568E"/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66E9E67-0582-4D1A-995D-2E1EE6ABD29F}"/>
              </a:ext>
            </a:extLst>
          </p:cNvPr>
          <p:cNvSpPr/>
          <p:nvPr/>
        </p:nvSpPr>
        <p:spPr>
          <a:xfrm>
            <a:off x="560365" y="1636412"/>
            <a:ext cx="3816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6310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2B5DE9-EDAA-469C-8DAE-D63ACFAFC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함께 쓰면 유용한 장비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E0D33C-AC29-4A15-995C-77DF82E51CFF}"/>
              </a:ext>
            </a:extLst>
          </p:cNvPr>
          <p:cNvSpPr txBox="1"/>
          <p:nvPr/>
        </p:nvSpPr>
        <p:spPr>
          <a:xfrm>
            <a:off x="4042065" y="4877186"/>
            <a:ext cx="144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와콤 원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C99A3-64E2-4AEE-ABA8-414AB4CA0ECC}"/>
              </a:ext>
            </a:extLst>
          </p:cNvPr>
          <p:cNvSpPr txBox="1"/>
          <p:nvPr/>
        </p:nvSpPr>
        <p:spPr>
          <a:xfrm>
            <a:off x="5380387" y="4877186"/>
            <a:ext cx="144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스트림 덱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635674D-26AB-4790-9F2E-D390E0269B2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787" y="4123002"/>
            <a:ext cx="588556" cy="54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07A2CFC-9AE3-4066-94EC-981DB2BE67D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387" y="4123002"/>
            <a:ext cx="540000" cy="54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16194BD-DD8E-404A-804C-CB812628ECC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41" y="4123002"/>
            <a:ext cx="540000" cy="540000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FC107D-C8C2-481D-826B-8C46094AE466}"/>
              </a:ext>
            </a:extLst>
          </p:cNvPr>
          <p:cNvSpPr txBox="1"/>
          <p:nvPr/>
        </p:nvSpPr>
        <p:spPr>
          <a:xfrm>
            <a:off x="6797841" y="4877186"/>
            <a:ext cx="1440000" cy="4185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전자칠판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06452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와콤 원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함께 쓰면 유용한 장비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디지털 판서에 최적화된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액정타블렛 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‘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와콤 원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’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와콤 원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X 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패키지로 온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•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오프라인 수업의 질적 향상 및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강의의 편의성을 높여보세요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!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3066CFE-1DED-4E8F-9D62-569F4FB910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74" y="4272360"/>
            <a:ext cx="908784" cy="900000"/>
          </a:xfrm>
          <a:prstGeom prst="rect">
            <a:avLst/>
          </a:prstGeom>
          <a:ln>
            <a:noFill/>
          </a:ln>
        </p:spPr>
      </p:pic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1B9C091F-C85E-451C-8882-E6314FF46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63" y="3650065"/>
            <a:ext cx="3308110" cy="2160000"/>
          </a:xfrm>
          <a:prstGeom prst="rect">
            <a:avLst/>
          </a:prstGeom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93630F-BD55-4EFD-B98B-02491241295C}"/>
              </a:ext>
            </a:extLst>
          </p:cNvPr>
          <p:cNvSpPr txBox="1"/>
          <p:nvPr/>
        </p:nvSpPr>
        <p:spPr>
          <a:xfrm>
            <a:off x="8816340" y="3642360"/>
            <a:ext cx="2880000" cy="2322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제품명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Wacom One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크기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225 * 357 * 14.6 mm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디스플레이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13.3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인치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해상도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1920 * 1080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무게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1 kg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기타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무건전지 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기울기 감지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  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0C61B387-8E0D-49C0-B5B7-EB28E89434E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20" y="3791774"/>
            <a:ext cx="180000" cy="18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03E6E37-3F0A-4128-8029-122B74FE2CD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20" y="4115220"/>
            <a:ext cx="180000" cy="1800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8498761-D265-4640-BAAD-AD2B0177E24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20" y="4428407"/>
            <a:ext cx="180000" cy="1800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2A5F2C8-B946-4433-B336-452AF4A4C9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20" y="4753742"/>
            <a:ext cx="180000" cy="18000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D8FD2431-1E91-47E3-A168-C49F0E3B808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20" y="5082360"/>
            <a:ext cx="180000" cy="1800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C5873313-6490-4AC0-BAA8-2542D822CCD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20" y="5384308"/>
            <a:ext cx="180000" cy="18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50BF6D-3A6E-48A4-8586-647375D62E4E}"/>
              </a:ext>
            </a:extLst>
          </p:cNvPr>
          <p:cNvSpPr txBox="1"/>
          <p:nvPr/>
        </p:nvSpPr>
        <p:spPr>
          <a:xfrm>
            <a:off x="5733990" y="6029616"/>
            <a:ext cx="6120000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한국와콤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(www.wacom.com)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과 닥줌 패키지에 의해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와콤 원을 최저가로 구매하실 수 있습니다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.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E520DFC-AAC8-4342-9255-A62B8D52F277}"/>
              </a:ext>
            </a:extLst>
          </p:cNvPr>
          <p:cNvSpPr/>
          <p:nvPr/>
        </p:nvSpPr>
        <p:spPr>
          <a:xfrm>
            <a:off x="560365" y="1636412"/>
            <a:ext cx="1620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0C68DAF4-5B80-4340-A8C2-4032C74F7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36" y="4487294"/>
            <a:ext cx="1643294" cy="432000"/>
          </a:xfrm>
          <a:prstGeom prst="rect">
            <a:avLst/>
          </a:prstGeom>
          <a:ln>
            <a:noFill/>
          </a:ln>
        </p:spPr>
      </p:pic>
      <p:pic>
        <p:nvPicPr>
          <p:cNvPr id="29" name="그림 28" descr="텍스트, 모니터, 스크린샷, 전자기기이(가) 표시된 사진&#10;&#10;자동 생성된 설명">
            <a:extLst>
              <a:ext uri="{FF2B5EF4-FFF2-40B4-BE49-F238E27FC236}">
                <a16:creationId xmlns:a16="http://schemas.microsoft.com/office/drawing/2014/main" id="{E79A349E-3018-4B04-9FBF-3DCB888B584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60" y="3853742"/>
            <a:ext cx="3168730" cy="180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395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스트림 덱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함께 쓰면 유용한 장비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다양한 기능을 원 터치 조작으로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더 쾌적한 강의 환경의 조성 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‘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스트림 덱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’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닥줌의 다양한 단축키 기능을 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스트림 덱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을 통해 빠르고 쉽게 이용하여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강의의 편의성을 높여보세요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! </a:t>
            </a:r>
          </a:p>
        </p:txBody>
      </p:sp>
      <p:pic>
        <p:nvPicPr>
          <p:cNvPr id="3" name="그림 2" descr="텍스트, 전자기기, 다른이(가) 표시된 사진&#10;&#10;자동 생성된 설명">
            <a:extLst>
              <a:ext uri="{FF2B5EF4-FFF2-40B4-BE49-F238E27FC236}">
                <a16:creationId xmlns:a16="http://schemas.microsoft.com/office/drawing/2014/main" id="{893CA779-0331-42BA-A78E-619F2FE5F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21" y="3799394"/>
            <a:ext cx="2146644" cy="2146644"/>
          </a:xfrm>
          <a:prstGeom prst="rect">
            <a:avLst/>
          </a:prstGeom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163FA6B-D8CF-46E8-A1DC-EFD1714FD72B}"/>
              </a:ext>
            </a:extLst>
          </p:cNvPr>
          <p:cNvSpPr txBox="1"/>
          <p:nvPr/>
        </p:nvSpPr>
        <p:spPr>
          <a:xfrm>
            <a:off x="8229600" y="3642360"/>
            <a:ext cx="2880000" cy="1999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제품명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STREAM DECK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크기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118 * 84 * 21 mm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무게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190 g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화면사양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: Windows 10(64-bit)</a:t>
            </a:r>
            <a:b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</a:b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         USB2.0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               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맞춤형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LCD Keys * 15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40A9671F-A300-4AE8-8A6C-B0668306A74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880" y="3791774"/>
            <a:ext cx="180000" cy="1800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E09A097-891A-4BF5-B1AB-FE8B54E7630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880" y="4115220"/>
            <a:ext cx="180000" cy="1800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CB8A6E3-A819-43A6-B413-AD831A48459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880" y="4428407"/>
            <a:ext cx="180000" cy="18000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9B3BFA01-FFAC-4F65-87A7-DE676EEBF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880" y="4753742"/>
            <a:ext cx="180000" cy="18000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AC39F8C4-5104-48D1-BCD2-515EC81F736D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D8A20D-9B32-4034-AA25-1766ECB3983C}"/>
              </a:ext>
            </a:extLst>
          </p:cNvPr>
          <p:cNvSpPr txBox="1"/>
          <p:nvPr/>
        </p:nvSpPr>
        <p:spPr>
          <a:xfrm>
            <a:off x="5733990" y="6029616"/>
            <a:ext cx="6120000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※ 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스트림 덱 구매 시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닥줌 프로 단축키를 셋팅한 파일을 별도로 제공해 드립니다</a:t>
            </a:r>
            <a:r>
              <a:rPr lang="en-US" altLang="ko-KR" sz="1200" dirty="0">
                <a:solidFill>
                  <a:srgbClr val="D1568E"/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.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5767B4D-2D3E-4A1B-8C62-13A1ADC0F4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36" y="4487294"/>
            <a:ext cx="1643294" cy="432000"/>
          </a:xfrm>
          <a:prstGeom prst="rect">
            <a:avLst/>
          </a:prstGeom>
          <a:ln>
            <a:noFill/>
          </a:ln>
        </p:spPr>
      </p:pic>
      <p:pic>
        <p:nvPicPr>
          <p:cNvPr id="25" name="그림 24" descr="텍스트, 모니터, 스크린샷, 전자기기이(가) 표시된 사진&#10;&#10;자동 생성된 설명">
            <a:extLst>
              <a:ext uri="{FF2B5EF4-FFF2-40B4-BE49-F238E27FC236}">
                <a16:creationId xmlns:a16="http://schemas.microsoft.com/office/drawing/2014/main" id="{639403A3-3293-4D2C-BDB3-ECF6AB8376E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60" y="3853742"/>
            <a:ext cx="3168730" cy="1800000"/>
          </a:xfrm>
          <a:prstGeom prst="rect">
            <a:avLst/>
          </a:prstGeom>
          <a:ln>
            <a:noFill/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1F0D2E1C-0B79-4307-9515-77911966A58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74" y="4272360"/>
            <a:ext cx="908784" cy="90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032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D204FF-E97E-4BF8-92C4-CEEC17E8B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전자칠판</a:t>
            </a:r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11158AAB-FDB8-4868-B85E-F08680F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함께 쓰면 유용한 장비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4CC61-17B9-4BF1-A957-12DD7B788F4B}"/>
              </a:ext>
            </a:extLst>
          </p:cNvPr>
          <p:cNvSpPr txBox="1"/>
          <p:nvPr/>
        </p:nvSpPr>
        <p:spPr>
          <a:xfrm>
            <a:off x="2344994" y="1488932"/>
            <a:ext cx="7521677" cy="10649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인터렉티브한 강의는</a:t>
            </a:r>
            <a:endParaRPr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단연 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‘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닥줌 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+ 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전자칠판</a:t>
            </a:r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고도 M" panose="02000503000000020004" pitchFamily="50" charset="-127"/>
                <a:ea typeface="고도 M" panose="02000503000000020004" pitchFamily="50" charset="-127"/>
              </a:rPr>
              <a:t>’</a:t>
            </a:r>
            <a:endParaRPr lang="ko-KR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고도 M" panose="02000503000000020004" pitchFamily="50" charset="-127"/>
              <a:ea typeface="고도 M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734D-5B26-43DE-A654-4DEA0A7E173E}"/>
              </a:ext>
            </a:extLst>
          </p:cNvPr>
          <p:cNvSpPr txBox="1"/>
          <p:nvPr/>
        </p:nvSpPr>
        <p:spPr>
          <a:xfrm>
            <a:off x="2337622" y="2596788"/>
            <a:ext cx="7521677" cy="711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닥줌의 다양한 기능으로</a:t>
            </a:r>
            <a:endParaRPr lang="en-US" altLang="ko-KR" sz="1400" dirty="0">
              <a:solidFill>
                <a:srgbClr val="3F69A4"/>
              </a:solidFill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‘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전자칠판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’</a:t>
            </a:r>
            <a:r>
              <a:rPr lang="ko-KR" altLang="en-US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을 더욱 효율적으로 사용해보세요</a:t>
            </a:r>
            <a:r>
              <a:rPr lang="en-US" altLang="ko-KR" sz="1400" dirty="0">
                <a:solidFill>
                  <a:srgbClr val="3F69A4"/>
                </a:solidFill>
                <a:latin typeface="고도 M" panose="02000503000000020004" pitchFamily="2" charset="-127"/>
                <a:ea typeface="고도 M" panose="02000503000000020004" pitchFamily="2" charset="-127"/>
              </a:rPr>
              <a:t>.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2D58CAC-ACD8-4FEF-949C-14921A37960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027" y="4272360"/>
            <a:ext cx="908784" cy="90000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AC39F8C4-5104-48D1-BCD2-515EC81F736D}"/>
              </a:ext>
            </a:extLst>
          </p:cNvPr>
          <p:cNvSpPr/>
          <p:nvPr/>
        </p:nvSpPr>
        <p:spPr>
          <a:xfrm>
            <a:off x="560365" y="1636412"/>
            <a:ext cx="2088000" cy="273504"/>
          </a:xfrm>
          <a:prstGeom prst="rect">
            <a:avLst/>
          </a:prstGeom>
          <a:solidFill>
            <a:srgbClr val="EF99B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DAE5A01A-D6ED-4166-A5D3-E4C6A5777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5" y="4508929"/>
            <a:ext cx="1643294" cy="432000"/>
          </a:xfrm>
          <a:prstGeom prst="rect">
            <a:avLst/>
          </a:prstGeom>
        </p:spPr>
      </p:pic>
      <p:pic>
        <p:nvPicPr>
          <p:cNvPr id="15" name="VN正面.png" descr="VN正面.png">
            <a:extLst>
              <a:ext uri="{FF2B5EF4-FFF2-40B4-BE49-F238E27FC236}">
                <a16:creationId xmlns:a16="http://schemas.microsoft.com/office/drawing/2014/main" id="{258FA688-9C71-4226-AAB1-21ED9E6E74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812" b="7812"/>
          <a:stretch>
            <a:fillRect/>
          </a:stretch>
        </p:blipFill>
        <p:spPr>
          <a:xfrm>
            <a:off x="3766982" y="3642360"/>
            <a:ext cx="4385946" cy="246709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02B486-DDDE-410C-B346-AD11F43536D0}"/>
              </a:ext>
            </a:extLst>
          </p:cNvPr>
          <p:cNvSpPr txBox="1"/>
          <p:nvPr/>
        </p:nvSpPr>
        <p:spPr>
          <a:xfrm>
            <a:off x="8509819" y="3642360"/>
            <a:ext cx="3240000" cy="1999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강의 및 회의 환경 구축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PC,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디스플레이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터치센서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스피커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일체형으로 간편한 케이블 관리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원격 화상 강의 및 회의 활용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강의실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회의실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대강당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ix고딕 L" panose="02020603020101020101" pitchFamily="18" charset="-127"/>
                <a:ea typeface="Rix고딕 L" panose="02020603020101020101" pitchFamily="18" charset="-127"/>
              </a:rPr>
              <a:t>스튜디오 등 활용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Rix고딕 L" panose="02020603020101020101" pitchFamily="18" charset="-127"/>
              <a:ea typeface="Rix고딕 L" panose="02020603020101020101" pitchFamily="18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CAF41E5-16BD-43EA-9E19-4C926016E23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99" y="3791774"/>
            <a:ext cx="180000" cy="18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88AC7B9-1E23-4046-B2E0-7223EFAED2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99" y="4115220"/>
            <a:ext cx="180000" cy="1800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7BD611C1-FD13-4AEC-9BBB-DD37994EFE4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99" y="4753742"/>
            <a:ext cx="180000" cy="18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8AE74B8F-2777-4D1A-B5F8-09A0B4B2977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99" y="5071051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93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2AD5B6-4DF0-45B8-B144-09CC5FDD4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대학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8D76E36-F3FE-4BA4-AD04-41965DA0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옛날사진관4" panose="02020600000000000000" pitchFamily="18" charset="-127"/>
                <a:ea typeface="a옛날사진관4" panose="02020600000000000000" pitchFamily="18" charset="-127"/>
              </a:rPr>
              <a:t>Reference</a:t>
            </a:r>
            <a:endParaRPr lang="ko-KR" altLang="en-US" dirty="0"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</p:txBody>
      </p:sp>
      <p:pic>
        <p:nvPicPr>
          <p:cNvPr id="158" name="그림 157" descr="텍스트이(가) 표시된 사진&#10;&#10;자동 생성된 설명">
            <a:extLst>
              <a:ext uri="{FF2B5EF4-FFF2-40B4-BE49-F238E27FC236}">
                <a16:creationId xmlns:a16="http://schemas.microsoft.com/office/drawing/2014/main" id="{AE219D14-2457-4095-B496-582DDC857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0" y="1862634"/>
            <a:ext cx="1368000" cy="358683"/>
          </a:xfrm>
          <a:prstGeom prst="rect">
            <a:avLst/>
          </a:prstGeom>
        </p:spPr>
      </p:pic>
      <p:pic>
        <p:nvPicPr>
          <p:cNvPr id="159" name="그림 158" descr="텍스트이(가) 표시된 사진&#10;&#10;자동 생성된 설명">
            <a:extLst>
              <a:ext uri="{FF2B5EF4-FFF2-40B4-BE49-F238E27FC236}">
                <a16:creationId xmlns:a16="http://schemas.microsoft.com/office/drawing/2014/main" id="{8BD60964-410C-405F-BF1F-5F278707E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77" y="1840410"/>
            <a:ext cx="1368000" cy="395774"/>
          </a:xfrm>
          <a:prstGeom prst="rect">
            <a:avLst/>
          </a:prstGeom>
        </p:spPr>
      </p:pic>
      <p:pic>
        <p:nvPicPr>
          <p:cNvPr id="160" name="그림 159">
            <a:extLst>
              <a:ext uri="{FF2B5EF4-FFF2-40B4-BE49-F238E27FC236}">
                <a16:creationId xmlns:a16="http://schemas.microsoft.com/office/drawing/2014/main" id="{93E6C71D-7654-446C-ACAA-3E3D7335FB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23" y="1850803"/>
            <a:ext cx="1368000" cy="392160"/>
          </a:xfrm>
          <a:prstGeom prst="rect">
            <a:avLst/>
          </a:prstGeom>
        </p:spPr>
      </p:pic>
      <p:pic>
        <p:nvPicPr>
          <p:cNvPr id="161" name="그림 160">
            <a:extLst>
              <a:ext uri="{FF2B5EF4-FFF2-40B4-BE49-F238E27FC236}">
                <a16:creationId xmlns:a16="http://schemas.microsoft.com/office/drawing/2014/main" id="{1E7FE1B4-A15B-489C-B4D5-6A63581370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95" y="1911673"/>
            <a:ext cx="1368000" cy="270419"/>
          </a:xfrm>
          <a:prstGeom prst="rect">
            <a:avLst/>
          </a:prstGeom>
        </p:spPr>
      </p:pic>
      <p:pic>
        <p:nvPicPr>
          <p:cNvPr id="162" name="그림 161" descr="텍스트이(가) 표시된 사진&#10;&#10;자동 생성된 설명">
            <a:extLst>
              <a:ext uri="{FF2B5EF4-FFF2-40B4-BE49-F238E27FC236}">
                <a16:creationId xmlns:a16="http://schemas.microsoft.com/office/drawing/2014/main" id="{EE184703-F352-4BBC-BA9B-9A81536D42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079" y="1834118"/>
            <a:ext cx="1368000" cy="408358"/>
          </a:xfrm>
          <a:prstGeom prst="rect">
            <a:avLst/>
          </a:prstGeom>
        </p:spPr>
      </p:pic>
      <p:pic>
        <p:nvPicPr>
          <p:cNvPr id="163" name="그림 162" descr="텍스트이(가) 표시된 사진&#10;&#10;자동 생성된 설명">
            <a:extLst>
              <a:ext uri="{FF2B5EF4-FFF2-40B4-BE49-F238E27FC236}">
                <a16:creationId xmlns:a16="http://schemas.microsoft.com/office/drawing/2014/main" id="{2D38FBCE-01D0-44D5-B038-90A27DC47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323" y="1881104"/>
            <a:ext cx="1368000" cy="314385"/>
          </a:xfrm>
          <a:prstGeom prst="rect">
            <a:avLst/>
          </a:prstGeom>
        </p:spPr>
      </p:pic>
      <p:pic>
        <p:nvPicPr>
          <p:cNvPr id="164" name="그림 163" descr="텍스트, 실외, 표지판이(가) 표시된 사진&#10;&#10;자동 생성된 설명">
            <a:extLst>
              <a:ext uri="{FF2B5EF4-FFF2-40B4-BE49-F238E27FC236}">
                <a16:creationId xmlns:a16="http://schemas.microsoft.com/office/drawing/2014/main" id="{090A4318-B6C2-4008-B065-BC1429652A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400" y="1910724"/>
            <a:ext cx="1368000" cy="268564"/>
          </a:xfrm>
          <a:prstGeom prst="rect">
            <a:avLst/>
          </a:prstGeom>
        </p:spPr>
      </p:pic>
      <p:pic>
        <p:nvPicPr>
          <p:cNvPr id="165" name="그림 164" descr="텍스트이(가) 표시된 사진&#10;&#10;자동 생성된 설명">
            <a:extLst>
              <a:ext uri="{FF2B5EF4-FFF2-40B4-BE49-F238E27FC236}">
                <a16:creationId xmlns:a16="http://schemas.microsoft.com/office/drawing/2014/main" id="{D7A61C4A-30AC-4CA9-BEE3-9FF38BF818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37" y="2295783"/>
            <a:ext cx="1368000" cy="487920"/>
          </a:xfrm>
          <a:prstGeom prst="rect">
            <a:avLst/>
          </a:prstGeom>
        </p:spPr>
      </p:pic>
      <p:pic>
        <p:nvPicPr>
          <p:cNvPr id="166" name="그림 165" descr="텍스트이(가) 표시된 사진&#10;&#10;자동 생성된 설명">
            <a:extLst>
              <a:ext uri="{FF2B5EF4-FFF2-40B4-BE49-F238E27FC236}">
                <a16:creationId xmlns:a16="http://schemas.microsoft.com/office/drawing/2014/main" id="{8DA8F92C-7566-44B9-8B28-6F17C4A060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77" y="2368215"/>
            <a:ext cx="1368000" cy="332229"/>
          </a:xfrm>
          <a:prstGeom prst="rect">
            <a:avLst/>
          </a:prstGeom>
        </p:spPr>
      </p:pic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4B7060D8-4D86-43DD-9C85-180C9E3A61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22" y="2397179"/>
            <a:ext cx="1368000" cy="257018"/>
          </a:xfrm>
          <a:prstGeom prst="rect">
            <a:avLst/>
          </a:prstGeom>
        </p:spPr>
      </p:pic>
      <p:pic>
        <p:nvPicPr>
          <p:cNvPr id="167" name="그림 166">
            <a:extLst>
              <a:ext uri="{FF2B5EF4-FFF2-40B4-BE49-F238E27FC236}">
                <a16:creationId xmlns:a16="http://schemas.microsoft.com/office/drawing/2014/main" id="{BF96E325-F13A-45B5-B971-F683923C7E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124" y="2329538"/>
            <a:ext cx="1368000" cy="409581"/>
          </a:xfrm>
          <a:prstGeom prst="rect">
            <a:avLst/>
          </a:prstGeom>
        </p:spPr>
      </p:pic>
      <p:pic>
        <p:nvPicPr>
          <p:cNvPr id="168" name="그림 167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CE2954C0-AF36-414C-ABE4-084614B600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826" y="2411208"/>
            <a:ext cx="1368000" cy="246240"/>
          </a:xfrm>
          <a:prstGeom prst="rect">
            <a:avLst/>
          </a:prstGeom>
        </p:spPr>
      </p:pic>
      <p:pic>
        <p:nvPicPr>
          <p:cNvPr id="169" name="그림 168" descr="텍스트이(가) 표시된 사진&#10;&#10;자동 생성된 설명">
            <a:extLst>
              <a:ext uri="{FF2B5EF4-FFF2-40B4-BE49-F238E27FC236}">
                <a16:creationId xmlns:a16="http://schemas.microsoft.com/office/drawing/2014/main" id="{A799C37E-21A2-491C-8966-D1E7DB166F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323" y="2359743"/>
            <a:ext cx="1368000" cy="369276"/>
          </a:xfrm>
          <a:prstGeom prst="rect">
            <a:avLst/>
          </a:prstGeom>
        </p:spPr>
      </p:pic>
      <p:pic>
        <p:nvPicPr>
          <p:cNvPr id="170" name="그림 169" descr="텍스트이(가) 표시된 사진&#10;&#10;자동 생성된 설명">
            <a:extLst>
              <a:ext uri="{FF2B5EF4-FFF2-40B4-BE49-F238E27FC236}">
                <a16:creationId xmlns:a16="http://schemas.microsoft.com/office/drawing/2014/main" id="{5102D0F3-DE67-46C5-8024-6157A0B6C1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401" y="2386360"/>
            <a:ext cx="1368000" cy="295935"/>
          </a:xfrm>
          <a:prstGeom prst="rect">
            <a:avLst/>
          </a:prstGeom>
        </p:spPr>
      </p:pic>
      <p:pic>
        <p:nvPicPr>
          <p:cNvPr id="171" name="그림 170" descr="텍스트이(가) 표시된 사진&#10;&#10;자동 생성된 설명">
            <a:extLst>
              <a:ext uri="{FF2B5EF4-FFF2-40B4-BE49-F238E27FC236}">
                <a16:creationId xmlns:a16="http://schemas.microsoft.com/office/drawing/2014/main" id="{D5C4A0A6-D085-456E-8ED8-53F2E34DCC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29" y="2850020"/>
            <a:ext cx="1368000" cy="402353"/>
          </a:xfrm>
          <a:prstGeom prst="rect">
            <a:avLst/>
          </a:prstGeom>
        </p:spPr>
      </p:pic>
      <p:pic>
        <p:nvPicPr>
          <p:cNvPr id="172" name="그림 171" descr="텍스트이(가) 표시된 사진&#10;&#10;자동 생성된 설명">
            <a:extLst>
              <a:ext uri="{FF2B5EF4-FFF2-40B4-BE49-F238E27FC236}">
                <a16:creationId xmlns:a16="http://schemas.microsoft.com/office/drawing/2014/main" id="{98507347-F185-4997-B7DA-7C41B4E493D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013" y="2838886"/>
            <a:ext cx="1368000" cy="389673"/>
          </a:xfrm>
          <a:prstGeom prst="rect">
            <a:avLst/>
          </a:prstGeom>
        </p:spPr>
      </p:pic>
      <p:pic>
        <p:nvPicPr>
          <p:cNvPr id="173" name="그림 172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F3FBFDC8-5402-403E-90DD-7C2A6361A3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507" y="2800520"/>
            <a:ext cx="1368000" cy="481333"/>
          </a:xfrm>
          <a:prstGeom prst="rect">
            <a:avLst/>
          </a:prstGeom>
        </p:spPr>
      </p:pic>
      <p:pic>
        <p:nvPicPr>
          <p:cNvPr id="174" name="그림 173" descr="텍스트이(가) 표시된 사진&#10;&#10;자동 생성된 설명">
            <a:extLst>
              <a:ext uri="{FF2B5EF4-FFF2-40B4-BE49-F238E27FC236}">
                <a16:creationId xmlns:a16="http://schemas.microsoft.com/office/drawing/2014/main" id="{0C313703-0ABF-4BD1-98D2-E26BA5C354C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094" y="2896856"/>
            <a:ext cx="1368000" cy="279184"/>
          </a:xfrm>
          <a:prstGeom prst="rect">
            <a:avLst/>
          </a:prstGeom>
        </p:spPr>
      </p:pic>
      <p:pic>
        <p:nvPicPr>
          <p:cNvPr id="175" name="그림 174" descr="텍스트, 실외, 표지판, 밤이(가) 표시된 사진&#10;&#10;자동 생성된 설명">
            <a:extLst>
              <a:ext uri="{FF2B5EF4-FFF2-40B4-BE49-F238E27FC236}">
                <a16:creationId xmlns:a16="http://schemas.microsoft.com/office/drawing/2014/main" id="{D10596F1-43E1-4566-9227-33196866F6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655" y="2883983"/>
            <a:ext cx="1368000" cy="290182"/>
          </a:xfrm>
          <a:prstGeom prst="rect">
            <a:avLst/>
          </a:prstGeom>
        </p:spPr>
      </p:pic>
      <p:pic>
        <p:nvPicPr>
          <p:cNvPr id="176" name="그림 175" descr="텍스트이(가) 표시된 사진&#10;&#10;자동 생성된 설명">
            <a:extLst>
              <a:ext uri="{FF2B5EF4-FFF2-40B4-BE49-F238E27FC236}">
                <a16:creationId xmlns:a16="http://schemas.microsoft.com/office/drawing/2014/main" id="{13B7C439-4EF1-4005-B0A3-D5A48D8662E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949" y="2875179"/>
            <a:ext cx="1368000" cy="315055"/>
          </a:xfrm>
          <a:prstGeom prst="rect">
            <a:avLst/>
          </a:prstGeom>
        </p:spPr>
      </p:pic>
      <p:pic>
        <p:nvPicPr>
          <p:cNvPr id="177" name="그림 176">
            <a:extLst>
              <a:ext uri="{FF2B5EF4-FFF2-40B4-BE49-F238E27FC236}">
                <a16:creationId xmlns:a16="http://schemas.microsoft.com/office/drawing/2014/main" id="{E61A5F54-1854-492A-9398-EA410DB9FD8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896" y="2824123"/>
            <a:ext cx="1368000" cy="436771"/>
          </a:xfrm>
          <a:prstGeom prst="rect">
            <a:avLst/>
          </a:prstGeom>
        </p:spPr>
      </p:pic>
      <p:pic>
        <p:nvPicPr>
          <p:cNvPr id="178" name="그림 177" descr="텍스트이(가) 표시된 사진&#10;&#10;자동 생성된 설명">
            <a:extLst>
              <a:ext uri="{FF2B5EF4-FFF2-40B4-BE49-F238E27FC236}">
                <a16:creationId xmlns:a16="http://schemas.microsoft.com/office/drawing/2014/main" id="{1ECC78B6-6CFD-4E5F-A18F-006DE4F75A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7" y="3345333"/>
            <a:ext cx="1368000" cy="379084"/>
          </a:xfrm>
          <a:prstGeom prst="rect">
            <a:avLst/>
          </a:prstGeom>
        </p:spPr>
      </p:pic>
      <p:pic>
        <p:nvPicPr>
          <p:cNvPr id="179" name="그림 178" descr="텍스트이(가) 표시된 사진&#10;&#10;자동 생성된 설명">
            <a:extLst>
              <a:ext uri="{FF2B5EF4-FFF2-40B4-BE49-F238E27FC236}">
                <a16:creationId xmlns:a16="http://schemas.microsoft.com/office/drawing/2014/main" id="{D933C449-01ED-40D2-8599-8B23C1DE040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226" y="3339716"/>
            <a:ext cx="1368000" cy="392075"/>
          </a:xfrm>
          <a:prstGeom prst="rect">
            <a:avLst/>
          </a:prstGeom>
        </p:spPr>
      </p:pic>
      <p:pic>
        <p:nvPicPr>
          <p:cNvPr id="180" name="그림 179" descr="텍스트이(가) 표시된 사진&#10;&#10;자동 생성된 설명">
            <a:extLst>
              <a:ext uri="{FF2B5EF4-FFF2-40B4-BE49-F238E27FC236}">
                <a16:creationId xmlns:a16="http://schemas.microsoft.com/office/drawing/2014/main" id="{4D0CA9EA-A35B-4934-BDD0-539C5F107E09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584" y="3380959"/>
            <a:ext cx="1368000" cy="323345"/>
          </a:xfrm>
          <a:prstGeom prst="rect">
            <a:avLst/>
          </a:prstGeom>
        </p:spPr>
      </p:pic>
      <p:pic>
        <p:nvPicPr>
          <p:cNvPr id="181" name="그림 180" descr="텍스트이(가) 표시된 사진&#10;&#10;자동 생성된 설명">
            <a:extLst>
              <a:ext uri="{FF2B5EF4-FFF2-40B4-BE49-F238E27FC236}">
                <a16:creationId xmlns:a16="http://schemas.microsoft.com/office/drawing/2014/main" id="{9CC60E4C-A106-49DE-A4D0-71617F57885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63" y="3351940"/>
            <a:ext cx="1368000" cy="381382"/>
          </a:xfrm>
          <a:prstGeom prst="rect">
            <a:avLst/>
          </a:prstGeom>
        </p:spPr>
      </p:pic>
      <p:pic>
        <p:nvPicPr>
          <p:cNvPr id="182" name="그림 181">
            <a:extLst>
              <a:ext uri="{FF2B5EF4-FFF2-40B4-BE49-F238E27FC236}">
                <a16:creationId xmlns:a16="http://schemas.microsoft.com/office/drawing/2014/main" id="{A1753AB3-5A0B-4BB7-9705-33914BABFDD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655" y="3367449"/>
            <a:ext cx="1368000" cy="335616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69B931FD-CF25-47BB-AFEF-38AD33C9B50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949" y="3364437"/>
            <a:ext cx="1368000" cy="334047"/>
          </a:xfrm>
          <a:prstGeom prst="rect">
            <a:avLst/>
          </a:prstGeom>
        </p:spPr>
      </p:pic>
      <p:pic>
        <p:nvPicPr>
          <p:cNvPr id="14" name="그림 13" descr="텍스트이(가) 표시된 사진&#10;&#10;자동 생성된 설명">
            <a:extLst>
              <a:ext uri="{FF2B5EF4-FFF2-40B4-BE49-F238E27FC236}">
                <a16:creationId xmlns:a16="http://schemas.microsoft.com/office/drawing/2014/main" id="{F18812AF-DE5D-48F1-AFD5-C70850413CF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270" y="3425924"/>
            <a:ext cx="1368000" cy="226601"/>
          </a:xfrm>
          <a:prstGeom prst="rect">
            <a:avLst/>
          </a:prstGeom>
        </p:spPr>
      </p:pic>
      <p:pic>
        <p:nvPicPr>
          <p:cNvPr id="183" name="그림 182" descr="텍스트이(가) 표시된 사진&#10;&#10;자동 생성된 설명">
            <a:extLst>
              <a:ext uri="{FF2B5EF4-FFF2-40B4-BE49-F238E27FC236}">
                <a16:creationId xmlns:a16="http://schemas.microsoft.com/office/drawing/2014/main" id="{B0AB5B60-5231-49B3-8DC2-B03FDB4E2F0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92" y="3868522"/>
            <a:ext cx="1368000" cy="365860"/>
          </a:xfrm>
          <a:prstGeom prst="rect">
            <a:avLst/>
          </a:prstGeom>
        </p:spPr>
      </p:pic>
      <p:pic>
        <p:nvPicPr>
          <p:cNvPr id="184" name="그림 183" descr="텍스트이(가) 표시된 사진&#10;&#10;자동 생성된 설명">
            <a:extLst>
              <a:ext uri="{FF2B5EF4-FFF2-40B4-BE49-F238E27FC236}">
                <a16:creationId xmlns:a16="http://schemas.microsoft.com/office/drawing/2014/main" id="{10668A34-7090-4965-831A-0E0C4B4BC52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759" y="3845749"/>
            <a:ext cx="1368000" cy="416714"/>
          </a:xfrm>
          <a:prstGeom prst="rect">
            <a:avLst/>
          </a:prstGeom>
        </p:spPr>
      </p:pic>
      <p:pic>
        <p:nvPicPr>
          <p:cNvPr id="185" name="그림 184" descr="텍스트이(가) 표시된 사진&#10;&#10;자동 생성된 설명">
            <a:extLst>
              <a:ext uri="{FF2B5EF4-FFF2-40B4-BE49-F238E27FC236}">
                <a16:creationId xmlns:a16="http://schemas.microsoft.com/office/drawing/2014/main" id="{CC6C62DD-7A69-4919-B4C3-97FF5EF86509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706" y="3846252"/>
            <a:ext cx="1368000" cy="410400"/>
          </a:xfrm>
          <a:prstGeom prst="rect">
            <a:avLst/>
          </a:prstGeom>
        </p:spPr>
      </p:pic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CA6220CA-99E0-4303-8427-A7C01F9CCD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315" y="3887065"/>
            <a:ext cx="1368000" cy="329639"/>
          </a:xfrm>
          <a:prstGeom prst="rect">
            <a:avLst/>
          </a:prstGeom>
        </p:spPr>
      </p:pic>
      <p:pic>
        <p:nvPicPr>
          <p:cNvPr id="186" name="그림 185" descr="텍스트, 실외, 표지판이(가) 표시된 사진&#10;&#10;자동 생성된 설명">
            <a:extLst>
              <a:ext uri="{FF2B5EF4-FFF2-40B4-BE49-F238E27FC236}">
                <a16:creationId xmlns:a16="http://schemas.microsoft.com/office/drawing/2014/main" id="{A89E7083-4114-440F-A195-7C885596935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416" y="3828848"/>
            <a:ext cx="1368000" cy="445207"/>
          </a:xfrm>
          <a:prstGeom prst="rect">
            <a:avLst/>
          </a:prstGeom>
        </p:spPr>
      </p:pic>
      <p:pic>
        <p:nvPicPr>
          <p:cNvPr id="187" name="그림 186" descr="텍스트이(가) 표시된 사진&#10;&#10;자동 생성된 설명">
            <a:extLst>
              <a:ext uri="{FF2B5EF4-FFF2-40B4-BE49-F238E27FC236}">
                <a16:creationId xmlns:a16="http://schemas.microsoft.com/office/drawing/2014/main" id="{A1FF4CBF-0BCC-4790-931C-718435AF20A4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323" y="3857698"/>
            <a:ext cx="1368000" cy="400390"/>
          </a:xfrm>
          <a:prstGeom prst="rect">
            <a:avLst/>
          </a:prstGeom>
        </p:spPr>
      </p:pic>
      <p:pic>
        <p:nvPicPr>
          <p:cNvPr id="188" name="그림 187">
            <a:extLst>
              <a:ext uri="{FF2B5EF4-FFF2-40B4-BE49-F238E27FC236}">
                <a16:creationId xmlns:a16="http://schemas.microsoft.com/office/drawing/2014/main" id="{6F969503-3521-4682-920B-347718A8E23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270" y="3896188"/>
            <a:ext cx="1368000" cy="310528"/>
          </a:xfrm>
          <a:prstGeom prst="rect">
            <a:avLst/>
          </a:prstGeom>
        </p:spPr>
      </p:pic>
      <p:pic>
        <p:nvPicPr>
          <p:cNvPr id="189" name="그림 188">
            <a:extLst>
              <a:ext uri="{FF2B5EF4-FFF2-40B4-BE49-F238E27FC236}">
                <a16:creationId xmlns:a16="http://schemas.microsoft.com/office/drawing/2014/main" id="{0CA6FC2A-CC15-4112-B77C-1BC796775A4C}"/>
              </a:ext>
            </a:extLst>
          </p:cNvPr>
          <p:cNvPicPr>
            <a:picLocks noChangeAspect="1"/>
          </p:cNvPicPr>
          <p:nvPr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28" y="4381378"/>
            <a:ext cx="1368000" cy="343040"/>
          </a:xfrm>
          <a:prstGeom prst="rect">
            <a:avLst/>
          </a:prstGeom>
        </p:spPr>
      </p:pic>
      <p:pic>
        <p:nvPicPr>
          <p:cNvPr id="190" name="그림 189" descr="텍스트이(가) 표시된 사진&#10;&#10;자동 생성된 설명">
            <a:extLst>
              <a:ext uri="{FF2B5EF4-FFF2-40B4-BE49-F238E27FC236}">
                <a16:creationId xmlns:a16="http://schemas.microsoft.com/office/drawing/2014/main" id="{864C8006-18BD-4975-B875-B4CC4F39A5D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57" y="4415383"/>
            <a:ext cx="1368000" cy="27502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14782698-F80A-4F64-883A-B584A6BE47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396" y="4372897"/>
            <a:ext cx="1368000" cy="370500"/>
          </a:xfrm>
          <a:prstGeom prst="rect">
            <a:avLst/>
          </a:prstGeom>
        </p:spPr>
      </p:pic>
      <p:pic>
        <p:nvPicPr>
          <p:cNvPr id="24" name="그림 23" descr="텍스트이(가) 표시된 사진&#10;&#10;자동 생성된 설명">
            <a:extLst>
              <a:ext uri="{FF2B5EF4-FFF2-40B4-BE49-F238E27FC236}">
                <a16:creationId xmlns:a16="http://schemas.microsoft.com/office/drawing/2014/main" id="{BADD7EE0-4DC4-4F99-8C9C-73B8D915090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94" y="4414418"/>
            <a:ext cx="1368000" cy="276957"/>
          </a:xfrm>
          <a:prstGeom prst="rect">
            <a:avLst/>
          </a:prstGeom>
        </p:spPr>
      </p:pic>
      <p:pic>
        <p:nvPicPr>
          <p:cNvPr id="191" name="그림 190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11CD75F5-A4FA-4B57-BCE0-F0F896EEE569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544" y="4351540"/>
            <a:ext cx="1368000" cy="411239"/>
          </a:xfrm>
          <a:prstGeom prst="rect">
            <a:avLst/>
          </a:prstGeom>
        </p:spPr>
      </p:pic>
      <p:pic>
        <p:nvPicPr>
          <p:cNvPr id="192" name="그림 191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8CDE606B-DFEB-4194-89C9-E5E6DD03637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906" y="4403659"/>
            <a:ext cx="1368000" cy="298473"/>
          </a:xfrm>
          <a:prstGeom prst="rect">
            <a:avLst/>
          </a:prstGeom>
        </p:spPr>
      </p:pic>
      <p:pic>
        <p:nvPicPr>
          <p:cNvPr id="193" name="그림 192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15980AF1-3545-413B-B60F-8D61EB31D7B5}"/>
              </a:ext>
            </a:extLst>
          </p:cNvPr>
          <p:cNvPicPr>
            <a:picLocks noChangeAspect="1"/>
          </p:cNvPicPr>
          <p:nvPr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400" y="4357043"/>
            <a:ext cx="1368000" cy="389298"/>
          </a:xfrm>
          <a:prstGeom prst="rect">
            <a:avLst/>
          </a:prstGeom>
        </p:spPr>
      </p:pic>
      <p:pic>
        <p:nvPicPr>
          <p:cNvPr id="194" name="그림 193" descr="텍스트이(가) 표시된 사진&#10;&#10;자동 생성된 설명">
            <a:extLst>
              <a:ext uri="{FF2B5EF4-FFF2-40B4-BE49-F238E27FC236}">
                <a16:creationId xmlns:a16="http://schemas.microsoft.com/office/drawing/2014/main" id="{A354F42E-751C-411F-AB80-ABA129971AF1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02" y="4762779"/>
            <a:ext cx="1368000" cy="57456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35DF51B-DD3E-4DE2-962E-92F818ECF03A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73" y="4871344"/>
            <a:ext cx="1368000" cy="358683"/>
          </a:xfrm>
          <a:prstGeom prst="rect">
            <a:avLst/>
          </a:prstGeom>
        </p:spPr>
      </p:pic>
      <p:pic>
        <p:nvPicPr>
          <p:cNvPr id="195" name="그림 194" descr="텍스트이(가) 표시된 사진&#10;&#10;자동 생성된 설명">
            <a:extLst>
              <a:ext uri="{FF2B5EF4-FFF2-40B4-BE49-F238E27FC236}">
                <a16:creationId xmlns:a16="http://schemas.microsoft.com/office/drawing/2014/main" id="{48425AAD-A289-4C83-ABDD-A1E275C09E0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660" y="4866444"/>
            <a:ext cx="1368000" cy="375366"/>
          </a:xfrm>
          <a:prstGeom prst="rect">
            <a:avLst/>
          </a:prstGeom>
        </p:spPr>
      </p:pic>
      <p:pic>
        <p:nvPicPr>
          <p:cNvPr id="196" name="그림 195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F5B0A098-621E-4FA8-8BD5-B0823C9FF98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000" y="4881121"/>
            <a:ext cx="1368000" cy="346442"/>
          </a:xfrm>
          <a:prstGeom prst="rect">
            <a:avLst/>
          </a:prstGeom>
        </p:spPr>
      </p:pic>
      <p:pic>
        <p:nvPicPr>
          <p:cNvPr id="197" name="그림 196" descr="텍스트이(가) 표시된 사진&#10;&#10;자동 생성된 설명">
            <a:extLst>
              <a:ext uri="{FF2B5EF4-FFF2-40B4-BE49-F238E27FC236}">
                <a16:creationId xmlns:a16="http://schemas.microsoft.com/office/drawing/2014/main" id="{59EAE14F-F45F-4710-A60A-BA519A72BC2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66" y="4920513"/>
            <a:ext cx="1368000" cy="281976"/>
          </a:xfrm>
          <a:prstGeom prst="rect">
            <a:avLst/>
          </a:prstGeom>
        </p:spPr>
      </p:pic>
      <p:pic>
        <p:nvPicPr>
          <p:cNvPr id="198" name="그림 197">
            <a:extLst>
              <a:ext uri="{FF2B5EF4-FFF2-40B4-BE49-F238E27FC236}">
                <a16:creationId xmlns:a16="http://schemas.microsoft.com/office/drawing/2014/main" id="{0627AEA3-B810-47FA-B2BD-0A72AF1A72B2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363" y="4935495"/>
            <a:ext cx="1368000" cy="259620"/>
          </a:xfrm>
          <a:prstGeom prst="rect">
            <a:avLst/>
          </a:prstGeom>
        </p:spPr>
      </p:pic>
      <p:pic>
        <p:nvPicPr>
          <p:cNvPr id="199" name="그림 198" descr="텍스트이(가) 표시된 사진&#10;&#10;자동 생성된 설명">
            <a:extLst>
              <a:ext uri="{FF2B5EF4-FFF2-40B4-BE49-F238E27FC236}">
                <a16:creationId xmlns:a16="http://schemas.microsoft.com/office/drawing/2014/main" id="{F9CC04B5-3570-4854-A839-4F89CCBDAD5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400" y="4927939"/>
            <a:ext cx="1368000" cy="267124"/>
          </a:xfrm>
          <a:prstGeom prst="rect">
            <a:avLst/>
          </a:prstGeom>
        </p:spPr>
      </p:pic>
      <p:pic>
        <p:nvPicPr>
          <p:cNvPr id="200" name="그림 199" descr="텍스트이(가) 표시된 사진&#10;&#10;자동 생성된 설명">
            <a:extLst>
              <a:ext uri="{FF2B5EF4-FFF2-40B4-BE49-F238E27FC236}">
                <a16:creationId xmlns:a16="http://schemas.microsoft.com/office/drawing/2014/main" id="{AABA47A1-FF15-4807-86C3-04E7A5C78E8F}"/>
              </a:ext>
            </a:extLst>
          </p:cNvPr>
          <p:cNvPicPr>
            <a:picLocks noChangeAspect="1"/>
          </p:cNvPicPr>
          <p:nvPr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02" y="5384349"/>
            <a:ext cx="1368000" cy="346526"/>
          </a:xfrm>
          <a:prstGeom prst="rect">
            <a:avLst/>
          </a:prstGeom>
        </p:spPr>
      </p:pic>
      <p:pic>
        <p:nvPicPr>
          <p:cNvPr id="201" name="그림 200">
            <a:extLst>
              <a:ext uri="{FF2B5EF4-FFF2-40B4-BE49-F238E27FC236}">
                <a16:creationId xmlns:a16="http://schemas.microsoft.com/office/drawing/2014/main" id="{9D6A5BFF-8DF1-4F92-8F91-099CE9FC6D6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741" y="5401612"/>
            <a:ext cx="1368000" cy="312000"/>
          </a:xfrm>
          <a:prstGeom prst="rect">
            <a:avLst/>
          </a:prstGeom>
        </p:spPr>
      </p:pic>
      <p:pic>
        <p:nvPicPr>
          <p:cNvPr id="202" name="그림 201" descr="텍스트이(가) 표시된 사진&#10;&#10;자동 생성된 설명">
            <a:extLst>
              <a:ext uri="{FF2B5EF4-FFF2-40B4-BE49-F238E27FC236}">
                <a16:creationId xmlns:a16="http://schemas.microsoft.com/office/drawing/2014/main" id="{63265F5B-1915-4013-A588-03FD3C545DD4}"/>
              </a:ext>
            </a:extLst>
          </p:cNvPr>
          <p:cNvPicPr>
            <a:picLocks noChangeAspect="1"/>
          </p:cNvPicPr>
          <p:nvPr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999" y="5425207"/>
            <a:ext cx="1368000" cy="261164"/>
          </a:xfrm>
          <a:prstGeom prst="rect">
            <a:avLst/>
          </a:prstGeom>
        </p:spPr>
      </p:pic>
      <p:pic>
        <p:nvPicPr>
          <p:cNvPr id="203" name="그림 202" descr="텍스트이(가) 표시된 사진&#10;&#10;자동 생성된 설명">
            <a:extLst>
              <a:ext uri="{FF2B5EF4-FFF2-40B4-BE49-F238E27FC236}">
                <a16:creationId xmlns:a16="http://schemas.microsoft.com/office/drawing/2014/main" id="{917ED62C-3717-4D05-97AE-F98EC3472787}"/>
              </a:ext>
            </a:extLst>
          </p:cNvPr>
          <p:cNvPicPr>
            <a:picLocks noChangeAspect="1"/>
          </p:cNvPicPr>
          <p:nvPr/>
        </p:nvPicPr>
        <p:blipFill>
          <a:blip r:embed="rId5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332" y="5375789"/>
            <a:ext cx="1368000" cy="354667"/>
          </a:xfrm>
          <a:prstGeom prst="rect">
            <a:avLst/>
          </a:prstGeom>
        </p:spPr>
      </p:pic>
      <p:pic>
        <p:nvPicPr>
          <p:cNvPr id="204" name="그림 203">
            <a:extLst>
              <a:ext uri="{FF2B5EF4-FFF2-40B4-BE49-F238E27FC236}">
                <a16:creationId xmlns:a16="http://schemas.microsoft.com/office/drawing/2014/main" id="{866581DF-6C8D-4D52-B50C-7F38AE53D725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19" y="5330339"/>
            <a:ext cx="1368000" cy="459832"/>
          </a:xfrm>
          <a:prstGeom prst="rect">
            <a:avLst/>
          </a:prstGeom>
        </p:spPr>
      </p:pic>
      <p:pic>
        <p:nvPicPr>
          <p:cNvPr id="205" name="그림 204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4B923808-5688-481A-AAE2-7FA1A4A8A88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480" y="5350801"/>
            <a:ext cx="1368000" cy="406255"/>
          </a:xfrm>
          <a:prstGeom prst="rect">
            <a:avLst/>
          </a:prstGeom>
        </p:spPr>
      </p:pic>
      <p:pic>
        <p:nvPicPr>
          <p:cNvPr id="206" name="그림 205">
            <a:extLst>
              <a:ext uri="{FF2B5EF4-FFF2-40B4-BE49-F238E27FC236}">
                <a16:creationId xmlns:a16="http://schemas.microsoft.com/office/drawing/2014/main" id="{DDFDB715-C1C1-4BCA-8D17-B3C3B98D0FA3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923" y="5366676"/>
            <a:ext cx="1368000" cy="386061"/>
          </a:xfrm>
          <a:prstGeom prst="rect">
            <a:avLst/>
          </a:prstGeom>
        </p:spPr>
      </p:pic>
      <p:pic>
        <p:nvPicPr>
          <p:cNvPr id="207" name="그림 206" descr="텍스트이(가) 표시된 사진&#10;&#10;자동 생성된 설명">
            <a:extLst>
              <a:ext uri="{FF2B5EF4-FFF2-40B4-BE49-F238E27FC236}">
                <a16:creationId xmlns:a16="http://schemas.microsoft.com/office/drawing/2014/main" id="{84901FCE-A4A9-4CD2-B2CE-DC25189EEF6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28" y="5927941"/>
            <a:ext cx="1368000" cy="258585"/>
          </a:xfrm>
          <a:prstGeom prst="rect">
            <a:avLst/>
          </a:prstGeom>
        </p:spPr>
      </p:pic>
      <p:pic>
        <p:nvPicPr>
          <p:cNvPr id="208" name="그림 207" descr="텍스트이(가) 표시된 사진&#10;&#10;자동 생성된 설명">
            <a:extLst>
              <a:ext uri="{FF2B5EF4-FFF2-40B4-BE49-F238E27FC236}">
                <a16:creationId xmlns:a16="http://schemas.microsoft.com/office/drawing/2014/main" id="{B6306563-2870-4205-AFAD-2CF8BB698AE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824" y="5897110"/>
            <a:ext cx="1368000" cy="313835"/>
          </a:xfrm>
          <a:prstGeom prst="rect">
            <a:avLst/>
          </a:prstGeom>
        </p:spPr>
      </p:pic>
      <p:pic>
        <p:nvPicPr>
          <p:cNvPr id="209" name="그림 208" descr="텍스트이(가) 표시된 사진&#10;&#10;자동 생성된 설명">
            <a:extLst>
              <a:ext uri="{FF2B5EF4-FFF2-40B4-BE49-F238E27FC236}">
                <a16:creationId xmlns:a16="http://schemas.microsoft.com/office/drawing/2014/main" id="{0FC7E91D-832A-4648-9D7D-97F891897D11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507" y="5833042"/>
            <a:ext cx="1368000" cy="441969"/>
          </a:xfrm>
          <a:prstGeom prst="rect">
            <a:avLst/>
          </a:prstGeom>
        </p:spPr>
      </p:pic>
      <p:pic>
        <p:nvPicPr>
          <p:cNvPr id="32" name="그림 31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853AB6CC-998F-4925-8537-03C0948966E5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95" y="5849780"/>
            <a:ext cx="1368000" cy="428640"/>
          </a:xfrm>
          <a:prstGeom prst="rect">
            <a:avLst/>
          </a:prstGeom>
        </p:spPr>
      </p:pic>
      <p:pic>
        <p:nvPicPr>
          <p:cNvPr id="36" name="그림 35" descr="텍스트이(가) 표시된 사진&#10;&#10;자동 생성된 설명">
            <a:extLst>
              <a:ext uri="{FF2B5EF4-FFF2-40B4-BE49-F238E27FC236}">
                <a16:creationId xmlns:a16="http://schemas.microsoft.com/office/drawing/2014/main" id="{0F7E2AEB-2159-4C39-ADEE-25FCDD6F369A}"/>
              </a:ext>
            </a:extLst>
          </p:cNvPr>
          <p:cNvPicPr>
            <a:picLocks noChangeAspect="1"/>
          </p:cNvPicPr>
          <p:nvPr/>
        </p:nvPicPr>
        <p:blipFill>
          <a:blip r:embed="rId6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170" y="5858406"/>
            <a:ext cx="1368000" cy="396639"/>
          </a:xfrm>
          <a:prstGeom prst="rect">
            <a:avLst/>
          </a:prstGeom>
        </p:spPr>
      </p:pic>
      <p:pic>
        <p:nvPicPr>
          <p:cNvPr id="210" name="그림 209" descr="텍스트이(가) 표시된 사진&#10;&#10;자동 생성된 설명">
            <a:extLst>
              <a:ext uri="{FF2B5EF4-FFF2-40B4-BE49-F238E27FC236}">
                <a16:creationId xmlns:a16="http://schemas.microsoft.com/office/drawing/2014/main" id="{A6942DBF-EDCE-469A-8FF4-17F722217514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877" y="5821547"/>
            <a:ext cx="1368000" cy="483517"/>
          </a:xfrm>
          <a:prstGeom prst="rect">
            <a:avLst/>
          </a:prstGeom>
        </p:spPr>
      </p:pic>
      <p:pic>
        <p:nvPicPr>
          <p:cNvPr id="211" name="그림 210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B5A66372-ACD8-452F-A67E-30B6B9C2367E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846" y="5883455"/>
            <a:ext cx="1368000" cy="33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69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2AD5B6-4DF0-45B8-B144-09CC5FDD4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대학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8D76E36-F3FE-4BA4-AD04-41965DA0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옛날사진관4" panose="02020600000000000000" pitchFamily="18" charset="-127"/>
                <a:ea typeface="a옛날사진관4" panose="02020600000000000000" pitchFamily="18" charset="-127"/>
              </a:rPr>
              <a:t>Reference</a:t>
            </a:r>
            <a:endParaRPr lang="ko-KR" altLang="en-US" dirty="0"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900B8D13-78A0-496E-819F-F82084BCE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0" y="1834524"/>
            <a:ext cx="1368000" cy="36088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6C2E0BE-9405-403B-A5C9-75030A136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97" y="1812373"/>
            <a:ext cx="1368000" cy="42917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C443B3A-DFCB-4B84-9598-3ADA6D391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401" y="1828861"/>
            <a:ext cx="1368000" cy="400075"/>
          </a:xfrm>
          <a:prstGeom prst="rect">
            <a:avLst/>
          </a:prstGeom>
        </p:spPr>
      </p:pic>
      <p:pic>
        <p:nvPicPr>
          <p:cNvPr id="13" name="그림 12" descr="텍스트, 표지판, 어두운이(가) 표시된 사진&#10;&#10;자동 생성된 설명">
            <a:extLst>
              <a:ext uri="{FF2B5EF4-FFF2-40B4-BE49-F238E27FC236}">
                <a16:creationId xmlns:a16="http://schemas.microsoft.com/office/drawing/2014/main" id="{56AC1BDC-D79C-4994-B227-F48D4B8FD6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567" y="1855489"/>
            <a:ext cx="1368000" cy="35034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7A323EB-A0CB-455F-92F0-A52AE7F8E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993" y="1858827"/>
            <a:ext cx="1368000" cy="343954"/>
          </a:xfrm>
          <a:prstGeom prst="rect">
            <a:avLst/>
          </a:prstGeom>
        </p:spPr>
      </p:pic>
      <p:pic>
        <p:nvPicPr>
          <p:cNvPr id="19" name="그림 18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F597FC1E-CB2C-4EF9-8ACC-3BC5B86FC5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55" y="1906771"/>
            <a:ext cx="1368000" cy="249660"/>
          </a:xfrm>
          <a:prstGeom prst="rect">
            <a:avLst/>
          </a:prstGeom>
        </p:spPr>
      </p:pic>
      <p:pic>
        <p:nvPicPr>
          <p:cNvPr id="22" name="그림 21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5988660D-3796-4F3C-8C74-CA85875E1D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439" y="1893497"/>
            <a:ext cx="1368000" cy="266927"/>
          </a:xfrm>
          <a:prstGeom prst="rect">
            <a:avLst/>
          </a:prstGeom>
        </p:spPr>
      </p:pic>
      <p:pic>
        <p:nvPicPr>
          <p:cNvPr id="25" name="그림 24" descr="텍스트이(가) 표시된 사진&#10;&#10;자동 생성된 설명">
            <a:extLst>
              <a:ext uri="{FF2B5EF4-FFF2-40B4-BE49-F238E27FC236}">
                <a16:creationId xmlns:a16="http://schemas.microsoft.com/office/drawing/2014/main" id="{AA95455B-CE5B-40D0-89B4-822218D295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0" y="2267711"/>
            <a:ext cx="1368000" cy="528545"/>
          </a:xfrm>
          <a:prstGeom prst="rect">
            <a:avLst/>
          </a:prstGeom>
        </p:spPr>
      </p:pic>
      <p:pic>
        <p:nvPicPr>
          <p:cNvPr id="27" name="그림 26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11F6EA30-A0A8-4E41-8F60-9246C049C9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77" y="2351983"/>
            <a:ext cx="1368000" cy="354667"/>
          </a:xfrm>
          <a:prstGeom prst="rect">
            <a:avLst/>
          </a:prstGeom>
        </p:spPr>
      </p:pic>
      <p:pic>
        <p:nvPicPr>
          <p:cNvPr id="30" name="그림 29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E4A7B2BE-232A-4E62-8638-B90BB61BA2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06" y="2359357"/>
            <a:ext cx="1368000" cy="339976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3E2E8E5A-24F8-4964-90DA-24B3E9CDE0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72" y="2360905"/>
            <a:ext cx="1368000" cy="344098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DD9A7BE9-E188-427A-976D-558198F248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188" y="2396922"/>
            <a:ext cx="1368000" cy="268714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9CD8EB90-9F5C-47FA-8D3A-6945C59E39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55" y="2396922"/>
            <a:ext cx="1368000" cy="275219"/>
          </a:xfrm>
          <a:prstGeom prst="rect">
            <a:avLst/>
          </a:prstGeom>
        </p:spPr>
      </p:pic>
      <p:pic>
        <p:nvPicPr>
          <p:cNvPr id="40" name="그림 39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F67FE8F2-FFBA-4F9F-8910-F73FCFBCA9B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400" y="2359741"/>
            <a:ext cx="1368000" cy="354913"/>
          </a:xfrm>
          <a:prstGeom prst="rect">
            <a:avLst/>
          </a:prstGeom>
        </p:spPr>
      </p:pic>
      <p:pic>
        <p:nvPicPr>
          <p:cNvPr id="42" name="그림 41" descr="텍스트이(가) 표시된 사진&#10;&#10;자동 생성된 설명">
            <a:extLst>
              <a:ext uri="{FF2B5EF4-FFF2-40B4-BE49-F238E27FC236}">
                <a16:creationId xmlns:a16="http://schemas.microsoft.com/office/drawing/2014/main" id="{584B839B-A72B-4DE9-BE98-649D2231703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0" y="2885010"/>
            <a:ext cx="1368000" cy="307102"/>
          </a:xfrm>
          <a:prstGeom prst="rect">
            <a:avLst/>
          </a:prstGeom>
        </p:spPr>
      </p:pic>
      <p:pic>
        <p:nvPicPr>
          <p:cNvPr id="44" name="그림 43" descr="텍스트이(가) 표시된 사진&#10;&#10;자동 생성된 설명">
            <a:extLst>
              <a:ext uri="{FF2B5EF4-FFF2-40B4-BE49-F238E27FC236}">
                <a16:creationId xmlns:a16="http://schemas.microsoft.com/office/drawing/2014/main" id="{DAFA3E9D-B30F-42D5-9C4D-B81B5827C9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237" y="2793444"/>
            <a:ext cx="1368000" cy="478136"/>
          </a:xfrm>
          <a:prstGeom prst="rect">
            <a:avLst/>
          </a:prstGeom>
        </p:spPr>
      </p:pic>
      <p:pic>
        <p:nvPicPr>
          <p:cNvPr id="46" name="그림 45" descr="텍스트이(가) 표시된 사진&#10;&#10;자동 생성된 설명">
            <a:extLst>
              <a:ext uri="{FF2B5EF4-FFF2-40B4-BE49-F238E27FC236}">
                <a16:creationId xmlns:a16="http://schemas.microsoft.com/office/drawing/2014/main" id="{314717E9-9427-4AA3-9228-7B8BD26383D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670" y="2820530"/>
            <a:ext cx="1368000" cy="425415"/>
          </a:xfrm>
          <a:prstGeom prst="rect">
            <a:avLst/>
          </a:prstGeom>
        </p:spPr>
      </p:pic>
      <p:pic>
        <p:nvPicPr>
          <p:cNvPr id="48" name="그림 47" descr="텍스트이(가) 표시된 사진&#10;&#10;자동 생성된 설명">
            <a:extLst>
              <a:ext uri="{FF2B5EF4-FFF2-40B4-BE49-F238E27FC236}">
                <a16:creationId xmlns:a16="http://schemas.microsoft.com/office/drawing/2014/main" id="{12B6EE22-1928-4BC3-84B0-EE8C1E0EB0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567" y="2856920"/>
            <a:ext cx="1368000" cy="356509"/>
          </a:xfrm>
          <a:prstGeom prst="rect">
            <a:avLst/>
          </a:prstGeom>
        </p:spPr>
      </p:pic>
      <p:pic>
        <p:nvPicPr>
          <p:cNvPr id="50" name="그림 49" descr="텍스트, 표지판, 알코올, 어두운이(가) 표시된 사진&#10;&#10;자동 생성된 설명">
            <a:extLst>
              <a:ext uri="{FF2B5EF4-FFF2-40B4-BE49-F238E27FC236}">
                <a16:creationId xmlns:a16="http://schemas.microsoft.com/office/drawing/2014/main" id="{9FFCA6CA-BF80-499C-9AE2-B28842AACF4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30" y="2919902"/>
            <a:ext cx="1368000" cy="225220"/>
          </a:xfrm>
          <a:prstGeom prst="rect">
            <a:avLst/>
          </a:prstGeom>
        </p:spPr>
      </p:pic>
      <p:pic>
        <p:nvPicPr>
          <p:cNvPr id="52" name="그림 51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DBEF91A0-DF5A-4C08-9330-4F174463804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55" y="2865615"/>
            <a:ext cx="1368000" cy="354361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8C26DB5F-A274-4BEB-8078-4809221C7A9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940" y="2891204"/>
            <a:ext cx="1368000" cy="288434"/>
          </a:xfrm>
          <a:prstGeom prst="rect">
            <a:avLst/>
          </a:prstGeom>
        </p:spPr>
      </p:pic>
      <p:pic>
        <p:nvPicPr>
          <p:cNvPr id="56" name="그림 55" descr="텍스트이(가) 표시된 사진&#10;&#10;자동 생성된 설명">
            <a:extLst>
              <a:ext uri="{FF2B5EF4-FFF2-40B4-BE49-F238E27FC236}">
                <a16:creationId xmlns:a16="http://schemas.microsoft.com/office/drawing/2014/main" id="{123E4B0C-3784-45E9-97B0-BB8C48B858E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51" y="3375623"/>
            <a:ext cx="1368000" cy="316408"/>
          </a:xfrm>
          <a:prstGeom prst="rect">
            <a:avLst/>
          </a:prstGeom>
        </p:spPr>
      </p:pic>
      <p:pic>
        <p:nvPicPr>
          <p:cNvPr id="58" name="그림 57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9957F0C3-3585-4E49-92D0-051DF457C30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19" y="3254408"/>
            <a:ext cx="1213440" cy="576000"/>
          </a:xfrm>
          <a:prstGeom prst="rect">
            <a:avLst/>
          </a:prstGeom>
        </p:spPr>
      </p:pic>
      <p:pic>
        <p:nvPicPr>
          <p:cNvPr id="60" name="그림 59" descr="텍스트이(가) 표시된 사진&#10;&#10;자동 생성된 설명">
            <a:extLst>
              <a:ext uri="{FF2B5EF4-FFF2-40B4-BE49-F238E27FC236}">
                <a16:creationId xmlns:a16="http://schemas.microsoft.com/office/drawing/2014/main" id="{98D59098-D153-460A-B9B4-FF963168C8B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3279446"/>
            <a:ext cx="1368000" cy="519494"/>
          </a:xfrm>
          <a:prstGeom prst="rect">
            <a:avLst/>
          </a:prstGeom>
        </p:spPr>
      </p:pic>
      <p:pic>
        <p:nvPicPr>
          <p:cNvPr id="62" name="그림 61" descr="텍스트이(가) 표시된 사진&#10;&#10;자동 생성된 설명">
            <a:extLst>
              <a:ext uri="{FF2B5EF4-FFF2-40B4-BE49-F238E27FC236}">
                <a16:creationId xmlns:a16="http://schemas.microsoft.com/office/drawing/2014/main" id="{35D4B5F7-FD74-4CB4-9B11-20743B9AF7A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000" y="3347851"/>
            <a:ext cx="1368000" cy="367024"/>
          </a:xfrm>
          <a:prstGeom prst="rect">
            <a:avLst/>
          </a:prstGeom>
        </p:spPr>
      </p:pic>
      <p:pic>
        <p:nvPicPr>
          <p:cNvPr id="64" name="그림 63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E6A89E14-4722-4182-AB9A-F5810A918D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497" y="3377380"/>
            <a:ext cx="1368000" cy="307102"/>
          </a:xfrm>
          <a:prstGeom prst="rect">
            <a:avLst/>
          </a:prstGeom>
        </p:spPr>
      </p:pic>
      <p:pic>
        <p:nvPicPr>
          <p:cNvPr id="66" name="그림 65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064524F9-9F23-4D7B-A6FC-1C15292315A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55" y="3352327"/>
            <a:ext cx="1368000" cy="356509"/>
          </a:xfrm>
          <a:prstGeom prst="rect">
            <a:avLst/>
          </a:prstGeom>
        </p:spPr>
      </p:pic>
      <p:pic>
        <p:nvPicPr>
          <p:cNvPr id="68" name="그림 67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2775BDE3-4F36-4D11-8380-5B9C7E94B58A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813" y="3403240"/>
            <a:ext cx="1368000" cy="264993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6D55F640-645A-4C20-BE00-7BAF94894EC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0" y="3863356"/>
            <a:ext cx="1368000" cy="365394"/>
          </a:xfrm>
          <a:prstGeom prst="rect">
            <a:avLst/>
          </a:prstGeom>
        </p:spPr>
      </p:pic>
      <p:pic>
        <p:nvPicPr>
          <p:cNvPr id="78" name="그림 77" descr="텍스트이(가) 표시된 사진&#10;&#10;자동 생성된 설명">
            <a:extLst>
              <a:ext uri="{FF2B5EF4-FFF2-40B4-BE49-F238E27FC236}">
                <a16:creationId xmlns:a16="http://schemas.microsoft.com/office/drawing/2014/main" id="{61A7B704-B2A4-4257-A10A-267FF2EDDD4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86" y="3844838"/>
            <a:ext cx="1368000" cy="414545"/>
          </a:xfrm>
          <a:prstGeom prst="rect">
            <a:avLst/>
          </a:prstGeom>
        </p:spPr>
      </p:pic>
      <p:pic>
        <p:nvPicPr>
          <p:cNvPr id="110" name="그림 109">
            <a:extLst>
              <a:ext uri="{FF2B5EF4-FFF2-40B4-BE49-F238E27FC236}">
                <a16:creationId xmlns:a16="http://schemas.microsoft.com/office/drawing/2014/main" id="{1195BFEA-A87D-47D6-9569-F4C3C4EE352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399" y="3837464"/>
            <a:ext cx="1368000" cy="431127"/>
          </a:xfrm>
          <a:prstGeom prst="rect">
            <a:avLst/>
          </a:prstGeom>
        </p:spPr>
      </p:pic>
      <p:pic>
        <p:nvPicPr>
          <p:cNvPr id="112" name="그림 111">
            <a:extLst>
              <a:ext uri="{FF2B5EF4-FFF2-40B4-BE49-F238E27FC236}">
                <a16:creationId xmlns:a16="http://schemas.microsoft.com/office/drawing/2014/main" id="{46F02A0D-95B5-4A3C-A9CB-286DCDB3050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32" y="3917051"/>
            <a:ext cx="1368000" cy="271952"/>
          </a:xfrm>
          <a:prstGeom prst="rect">
            <a:avLst/>
          </a:prstGeom>
        </p:spPr>
      </p:pic>
      <p:pic>
        <p:nvPicPr>
          <p:cNvPr id="115" name="그림 114" descr="텍스트이(가) 표시된 사진&#10;&#10;자동 생성된 설명">
            <a:extLst>
              <a:ext uri="{FF2B5EF4-FFF2-40B4-BE49-F238E27FC236}">
                <a16:creationId xmlns:a16="http://schemas.microsoft.com/office/drawing/2014/main" id="{1546553D-D140-4CA2-A211-3865064FEA6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30" y="3845540"/>
            <a:ext cx="1368000" cy="417073"/>
          </a:xfrm>
          <a:prstGeom prst="rect">
            <a:avLst/>
          </a:prstGeom>
        </p:spPr>
      </p:pic>
      <p:pic>
        <p:nvPicPr>
          <p:cNvPr id="118" name="그림 117">
            <a:extLst>
              <a:ext uri="{FF2B5EF4-FFF2-40B4-BE49-F238E27FC236}">
                <a16:creationId xmlns:a16="http://schemas.microsoft.com/office/drawing/2014/main" id="{D52A97A2-1B33-4A32-B877-DD733CBC472E}"/>
              </a:ext>
            </a:extLst>
          </p:cNvPr>
          <p:cNvPicPr>
            <a:picLocks noChangeAspect="1"/>
          </p:cNvPicPr>
          <p:nvPr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556" y="3767936"/>
            <a:ext cx="1067204" cy="540000"/>
          </a:xfrm>
          <a:prstGeom prst="rect">
            <a:avLst/>
          </a:prstGeom>
        </p:spPr>
      </p:pic>
      <p:pic>
        <p:nvPicPr>
          <p:cNvPr id="120" name="그림 119" descr="텍스트, 실외, 표지판, 독서이(가) 표시된 사진&#10;&#10;자동 생성된 설명">
            <a:extLst>
              <a:ext uri="{FF2B5EF4-FFF2-40B4-BE49-F238E27FC236}">
                <a16:creationId xmlns:a16="http://schemas.microsoft.com/office/drawing/2014/main" id="{131A2C5B-C3EC-44A6-83D6-8CCA4C08560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412" y="3910156"/>
            <a:ext cx="1368000" cy="286541"/>
          </a:xfrm>
          <a:prstGeom prst="rect">
            <a:avLst/>
          </a:prstGeom>
        </p:spPr>
      </p:pic>
      <p:pic>
        <p:nvPicPr>
          <p:cNvPr id="124" name="그림 123" descr="텍스트이(가) 표시된 사진&#10;&#10;자동 생성된 설명">
            <a:extLst>
              <a:ext uri="{FF2B5EF4-FFF2-40B4-BE49-F238E27FC236}">
                <a16:creationId xmlns:a16="http://schemas.microsoft.com/office/drawing/2014/main" id="{A94100D9-026E-4C57-A579-E2BE8842D44C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0" y="4356131"/>
            <a:ext cx="1368000" cy="393534"/>
          </a:xfrm>
          <a:prstGeom prst="rect">
            <a:avLst/>
          </a:prstGeom>
        </p:spPr>
      </p:pic>
      <p:pic>
        <p:nvPicPr>
          <p:cNvPr id="126" name="그림 125">
            <a:extLst>
              <a:ext uri="{FF2B5EF4-FFF2-40B4-BE49-F238E27FC236}">
                <a16:creationId xmlns:a16="http://schemas.microsoft.com/office/drawing/2014/main" id="{3CD21072-6333-4BB2-9303-EA63D2805B3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863" y="4376604"/>
            <a:ext cx="1368000" cy="348619"/>
          </a:xfrm>
          <a:prstGeom prst="rect">
            <a:avLst/>
          </a:prstGeom>
        </p:spPr>
      </p:pic>
      <p:pic>
        <p:nvPicPr>
          <p:cNvPr id="130" name="그림 129">
            <a:extLst>
              <a:ext uri="{FF2B5EF4-FFF2-40B4-BE49-F238E27FC236}">
                <a16:creationId xmlns:a16="http://schemas.microsoft.com/office/drawing/2014/main" id="{4C54FD5C-0A21-4701-8893-062745894FE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65" y="4356284"/>
            <a:ext cx="1368000" cy="390857"/>
          </a:xfrm>
          <a:prstGeom prst="rect">
            <a:avLst/>
          </a:prstGeom>
        </p:spPr>
      </p:pic>
      <p:pic>
        <p:nvPicPr>
          <p:cNvPr id="134" name="그림 133" descr="텍스트이(가) 표시된 사진&#10;&#10;자동 생성된 설명">
            <a:extLst>
              <a:ext uri="{FF2B5EF4-FFF2-40B4-BE49-F238E27FC236}">
                <a16:creationId xmlns:a16="http://schemas.microsoft.com/office/drawing/2014/main" id="{2AEAF734-D895-41FD-AA06-C791B306228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058" y="4378091"/>
            <a:ext cx="1368000" cy="354302"/>
          </a:xfrm>
          <a:prstGeom prst="rect">
            <a:avLst/>
          </a:prstGeom>
        </p:spPr>
      </p:pic>
      <p:pic>
        <p:nvPicPr>
          <p:cNvPr id="138" name="그림 137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1DC68F9E-5FEA-47D3-8ACF-91C196239C2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52" y="4411432"/>
            <a:ext cx="1368000" cy="281891"/>
          </a:xfrm>
          <a:prstGeom prst="rect">
            <a:avLst/>
          </a:prstGeom>
        </p:spPr>
      </p:pic>
      <p:pic>
        <p:nvPicPr>
          <p:cNvPr id="142" name="그림 141" descr="텍스트이(가) 표시된 사진&#10;&#10;자동 생성된 설명">
            <a:extLst>
              <a:ext uri="{FF2B5EF4-FFF2-40B4-BE49-F238E27FC236}">
                <a16:creationId xmlns:a16="http://schemas.microsoft.com/office/drawing/2014/main" id="{FA513D8C-F0E6-47E3-9E7D-C88CCC0E67D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784" y="4374562"/>
            <a:ext cx="1368000" cy="358683"/>
          </a:xfrm>
          <a:prstGeom prst="rect">
            <a:avLst/>
          </a:prstGeom>
        </p:spPr>
      </p:pic>
      <p:pic>
        <p:nvPicPr>
          <p:cNvPr id="213" name="그림 212">
            <a:extLst>
              <a:ext uri="{FF2B5EF4-FFF2-40B4-BE49-F238E27FC236}">
                <a16:creationId xmlns:a16="http://schemas.microsoft.com/office/drawing/2014/main" id="{23EDF0EF-45D6-46B3-BC3B-11A78951BA4E}"/>
              </a:ext>
            </a:extLst>
          </p:cNvPr>
          <p:cNvPicPr>
            <a:picLocks noChangeAspect="1"/>
          </p:cNvPicPr>
          <p:nvPr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439" y="4387441"/>
            <a:ext cx="1368000" cy="326943"/>
          </a:xfrm>
          <a:prstGeom prst="rect">
            <a:avLst/>
          </a:prstGeom>
        </p:spPr>
      </p:pic>
      <p:pic>
        <p:nvPicPr>
          <p:cNvPr id="215" name="그림 214" descr="텍스트이(가) 표시된 사진&#10;&#10;자동 생성된 설명">
            <a:extLst>
              <a:ext uri="{FF2B5EF4-FFF2-40B4-BE49-F238E27FC236}">
                <a16:creationId xmlns:a16="http://schemas.microsoft.com/office/drawing/2014/main" id="{ADE0057F-FB11-4551-B018-B3BC5603405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0" y="4835551"/>
            <a:ext cx="1368000" cy="422836"/>
          </a:xfrm>
          <a:prstGeom prst="rect">
            <a:avLst/>
          </a:prstGeom>
        </p:spPr>
      </p:pic>
      <p:pic>
        <p:nvPicPr>
          <p:cNvPr id="217" name="그림 216" descr="텍스트이(가) 표시된 사진&#10;&#10;자동 생성된 설명">
            <a:extLst>
              <a:ext uri="{FF2B5EF4-FFF2-40B4-BE49-F238E27FC236}">
                <a16:creationId xmlns:a16="http://schemas.microsoft.com/office/drawing/2014/main" id="{DA055093-E0C0-46BE-BFE1-FCC2A8EF720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92" y="4893644"/>
            <a:ext cx="1368000" cy="321398"/>
          </a:xfrm>
          <a:prstGeom prst="rect">
            <a:avLst/>
          </a:prstGeom>
        </p:spPr>
      </p:pic>
      <p:pic>
        <p:nvPicPr>
          <p:cNvPr id="219" name="그림 218">
            <a:extLst>
              <a:ext uri="{FF2B5EF4-FFF2-40B4-BE49-F238E27FC236}">
                <a16:creationId xmlns:a16="http://schemas.microsoft.com/office/drawing/2014/main" id="{27BCF961-8AEC-4537-921C-66CCF25D005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386" y="4830900"/>
            <a:ext cx="1368000" cy="434861"/>
          </a:xfrm>
          <a:prstGeom prst="rect">
            <a:avLst/>
          </a:prstGeom>
        </p:spPr>
      </p:pic>
      <p:pic>
        <p:nvPicPr>
          <p:cNvPr id="221" name="그림 220">
            <a:extLst>
              <a:ext uri="{FF2B5EF4-FFF2-40B4-BE49-F238E27FC236}">
                <a16:creationId xmlns:a16="http://schemas.microsoft.com/office/drawing/2014/main" id="{8883FC33-75C9-4A37-AE03-DC3D01F78EE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77" y="4881212"/>
            <a:ext cx="1368000" cy="340046"/>
          </a:xfrm>
          <a:prstGeom prst="rect">
            <a:avLst/>
          </a:prstGeom>
        </p:spPr>
      </p:pic>
      <p:pic>
        <p:nvPicPr>
          <p:cNvPr id="223" name="그림 222" descr="텍스트이(가) 표시된 사진&#10;&#10;자동 생성된 설명">
            <a:extLst>
              <a:ext uri="{FF2B5EF4-FFF2-40B4-BE49-F238E27FC236}">
                <a16:creationId xmlns:a16="http://schemas.microsoft.com/office/drawing/2014/main" id="{1DBA3F55-C0B9-4874-9FCC-579CC155222A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263" y="4867770"/>
            <a:ext cx="1368000" cy="367650"/>
          </a:xfrm>
          <a:prstGeom prst="rect">
            <a:avLst/>
          </a:prstGeom>
        </p:spPr>
      </p:pic>
      <p:pic>
        <p:nvPicPr>
          <p:cNvPr id="225" name="그림 224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1818D8B2-9AAF-4DD1-A232-A78C1442828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34" y="4866018"/>
            <a:ext cx="1368000" cy="383707"/>
          </a:xfrm>
          <a:prstGeom prst="rect">
            <a:avLst/>
          </a:prstGeom>
        </p:spPr>
      </p:pic>
      <p:pic>
        <p:nvPicPr>
          <p:cNvPr id="227" name="그림 226" descr="텍스트이(가) 표시된 사진&#10;&#10;자동 생성된 설명">
            <a:extLst>
              <a:ext uri="{FF2B5EF4-FFF2-40B4-BE49-F238E27FC236}">
                <a16:creationId xmlns:a16="http://schemas.microsoft.com/office/drawing/2014/main" id="{3A0B07DD-FB27-4BD3-81C2-2D5D7EC2362B}"/>
              </a:ext>
            </a:extLst>
          </p:cNvPr>
          <p:cNvPicPr>
            <a:picLocks noChangeAspect="1"/>
          </p:cNvPicPr>
          <p:nvPr/>
        </p:nvPicPr>
        <p:blipFill>
          <a:blip r:embed="rId5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293" y="4901106"/>
            <a:ext cx="1368000" cy="307036"/>
          </a:xfrm>
          <a:prstGeom prst="rect">
            <a:avLst/>
          </a:prstGeom>
        </p:spPr>
      </p:pic>
      <p:pic>
        <p:nvPicPr>
          <p:cNvPr id="229" name="그림 228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4E540FE5-8F06-49EC-8B25-C6C8901E47DF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60" y="5379280"/>
            <a:ext cx="1368000" cy="356509"/>
          </a:xfrm>
          <a:prstGeom prst="rect">
            <a:avLst/>
          </a:prstGeom>
        </p:spPr>
      </p:pic>
      <p:pic>
        <p:nvPicPr>
          <p:cNvPr id="231" name="그림 230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1E630961-9E35-4402-A2B0-53A263D0BE9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826" y="5368206"/>
            <a:ext cx="1368000" cy="373091"/>
          </a:xfrm>
          <a:prstGeom prst="rect">
            <a:avLst/>
          </a:prstGeom>
        </p:spPr>
      </p:pic>
      <p:pic>
        <p:nvPicPr>
          <p:cNvPr id="233" name="그림 232" descr="텍스트이(가) 표시된 사진&#10;&#10;자동 생성된 설명">
            <a:extLst>
              <a:ext uri="{FF2B5EF4-FFF2-40B4-BE49-F238E27FC236}">
                <a16:creationId xmlns:a16="http://schemas.microsoft.com/office/drawing/2014/main" id="{A9783F81-62DF-439B-90DF-269A5A9DC66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025" y="5339882"/>
            <a:ext cx="1368000" cy="429738"/>
          </a:xfrm>
          <a:prstGeom prst="rect">
            <a:avLst/>
          </a:prstGeom>
        </p:spPr>
      </p:pic>
      <p:pic>
        <p:nvPicPr>
          <p:cNvPr id="235" name="그림 234" descr="텍스트이(가) 표시된 사진&#10;&#10;자동 생성된 설명">
            <a:extLst>
              <a:ext uri="{FF2B5EF4-FFF2-40B4-BE49-F238E27FC236}">
                <a16:creationId xmlns:a16="http://schemas.microsoft.com/office/drawing/2014/main" id="{6614307F-DBEB-470F-AD84-5E4FC097E0C9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32" y="5348727"/>
            <a:ext cx="1368000" cy="412048"/>
          </a:xfrm>
          <a:prstGeom prst="rect">
            <a:avLst/>
          </a:prstGeom>
        </p:spPr>
      </p:pic>
      <p:pic>
        <p:nvPicPr>
          <p:cNvPr id="237" name="그림 236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80A66C44-9ED3-49DB-B063-BA2C5EF053F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23" y="5368206"/>
            <a:ext cx="1368000" cy="378212"/>
          </a:xfrm>
          <a:prstGeom prst="rect">
            <a:avLst/>
          </a:prstGeom>
        </p:spPr>
      </p:pic>
      <p:pic>
        <p:nvPicPr>
          <p:cNvPr id="239" name="그림 238">
            <a:extLst>
              <a:ext uri="{FF2B5EF4-FFF2-40B4-BE49-F238E27FC236}">
                <a16:creationId xmlns:a16="http://schemas.microsoft.com/office/drawing/2014/main" id="{C6063128-1EA5-4A0C-9183-B59D32E013E2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55" y="5417951"/>
            <a:ext cx="1368000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80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2AD5B6-4DF0-45B8-B144-09CC5FDD4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기업</a:t>
            </a:r>
            <a:r>
              <a:rPr lang="en-US" altLang="ko-KR" dirty="0"/>
              <a:t>•</a:t>
            </a:r>
            <a:r>
              <a:rPr lang="ko-KR" altLang="en-US" dirty="0"/>
              <a:t>공공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8D76E36-F3FE-4BA4-AD04-41965DA0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옛날사진관4" panose="02020600000000000000" pitchFamily="18" charset="-127"/>
                <a:ea typeface="a옛날사진관4" panose="02020600000000000000" pitchFamily="18" charset="-127"/>
              </a:rPr>
              <a:t>Reference</a:t>
            </a:r>
            <a:endParaRPr lang="ko-KR" altLang="en-US" dirty="0"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</p:txBody>
      </p:sp>
      <p:pic>
        <p:nvPicPr>
          <p:cNvPr id="103" name="그림 102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1E2C0AB-FEEB-4F01-B422-5E26E879F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721" y="1934636"/>
            <a:ext cx="1728000" cy="841703"/>
          </a:xfrm>
          <a:prstGeom prst="rect">
            <a:avLst/>
          </a:prstGeom>
        </p:spPr>
      </p:pic>
      <p:pic>
        <p:nvPicPr>
          <p:cNvPr id="104" name="그림 103" descr="텍스트, 표지판, 클립아트이(가) 표시된 사진&#10;&#10;자동 생성된 설명">
            <a:extLst>
              <a:ext uri="{FF2B5EF4-FFF2-40B4-BE49-F238E27FC236}">
                <a16:creationId xmlns:a16="http://schemas.microsoft.com/office/drawing/2014/main" id="{5D180811-D226-4213-AE50-DC5E052141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40" y="2039047"/>
            <a:ext cx="1728000" cy="632880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ABDA1C88-4545-4F4C-96E5-40244F8C5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140" y="2116155"/>
            <a:ext cx="1728000" cy="468000"/>
          </a:xfrm>
          <a:prstGeom prst="rect">
            <a:avLst/>
          </a:prstGeom>
        </p:spPr>
      </p:pic>
      <p:pic>
        <p:nvPicPr>
          <p:cNvPr id="106" name="그림 105">
            <a:extLst>
              <a:ext uri="{FF2B5EF4-FFF2-40B4-BE49-F238E27FC236}">
                <a16:creationId xmlns:a16="http://schemas.microsoft.com/office/drawing/2014/main" id="{1E20F047-62EE-4981-B244-E8DD55B3E52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280" y="2160045"/>
            <a:ext cx="1728000" cy="380219"/>
          </a:xfrm>
          <a:prstGeom prst="rect">
            <a:avLst/>
          </a:prstGeom>
        </p:spPr>
      </p:pic>
      <p:pic>
        <p:nvPicPr>
          <p:cNvPr id="107" name="그림 106" descr="텍스트, 시계, 게이지이(가) 표시된 사진&#10;&#10;자동 생성된 설명">
            <a:extLst>
              <a:ext uri="{FF2B5EF4-FFF2-40B4-BE49-F238E27FC236}">
                <a16:creationId xmlns:a16="http://schemas.microsoft.com/office/drawing/2014/main" id="{0E5C8A48-E424-4963-AB44-AB6F191F9A9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680" y="2004554"/>
            <a:ext cx="1728000" cy="691200"/>
          </a:xfrm>
          <a:prstGeom prst="rect">
            <a:avLst/>
          </a:prstGeom>
        </p:spPr>
      </p:pic>
      <p:pic>
        <p:nvPicPr>
          <p:cNvPr id="6" name="그림 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0455E49-810B-4D2F-B29D-0B53C88426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20" y="2873947"/>
            <a:ext cx="1728000" cy="84208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1628ECF-1050-456A-A847-E3B134A3AD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410" y="3136465"/>
            <a:ext cx="1728000" cy="29253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405D311-E830-410F-9C4E-C08A58F7D8F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00" y="3071532"/>
            <a:ext cx="1728000" cy="422400"/>
          </a:xfrm>
          <a:prstGeom prst="rect">
            <a:avLst/>
          </a:prstGeom>
        </p:spPr>
      </p:pic>
      <p:pic>
        <p:nvPicPr>
          <p:cNvPr id="108" name="그림 107">
            <a:extLst>
              <a:ext uri="{FF2B5EF4-FFF2-40B4-BE49-F238E27FC236}">
                <a16:creationId xmlns:a16="http://schemas.microsoft.com/office/drawing/2014/main" id="{80589814-A566-44F4-80B4-43559795811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540" y="3108304"/>
            <a:ext cx="1728000" cy="335247"/>
          </a:xfrm>
          <a:prstGeom prst="rect">
            <a:avLst/>
          </a:prstGeom>
        </p:spPr>
      </p:pic>
      <p:pic>
        <p:nvPicPr>
          <p:cNvPr id="110" name="그림 109">
            <a:extLst>
              <a:ext uri="{FF2B5EF4-FFF2-40B4-BE49-F238E27FC236}">
                <a16:creationId xmlns:a16="http://schemas.microsoft.com/office/drawing/2014/main" id="{D928F57B-352C-4920-95FD-B20E410C6F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060" y="3191440"/>
            <a:ext cx="1728000" cy="168974"/>
          </a:xfrm>
          <a:prstGeom prst="rect">
            <a:avLst/>
          </a:prstGeom>
        </p:spPr>
      </p:pic>
      <p:pic>
        <p:nvPicPr>
          <p:cNvPr id="111" name="그림 110" descr="텍스트이(가) 표시된 사진&#10;&#10;자동 생성된 설명">
            <a:extLst>
              <a:ext uri="{FF2B5EF4-FFF2-40B4-BE49-F238E27FC236}">
                <a16:creationId xmlns:a16="http://schemas.microsoft.com/office/drawing/2014/main" id="{F0CCBE03-ED6A-4E74-A358-76A1D17EBE2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00" y="4057478"/>
            <a:ext cx="1728000" cy="360000"/>
          </a:xfrm>
          <a:prstGeom prst="rect">
            <a:avLst/>
          </a:prstGeom>
        </p:spPr>
      </p:pic>
      <p:pic>
        <p:nvPicPr>
          <p:cNvPr id="112" name="그림 111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7BF66A6A-A923-42FB-949C-3D4701D435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19" y="4040611"/>
            <a:ext cx="1728000" cy="363553"/>
          </a:xfrm>
          <a:prstGeom prst="rect">
            <a:avLst/>
          </a:prstGeom>
        </p:spPr>
      </p:pic>
      <p:pic>
        <p:nvPicPr>
          <p:cNvPr id="113" name="그림 112">
            <a:extLst>
              <a:ext uri="{FF2B5EF4-FFF2-40B4-BE49-F238E27FC236}">
                <a16:creationId xmlns:a16="http://schemas.microsoft.com/office/drawing/2014/main" id="{E0205F7C-41BA-4A46-B206-99827C8A68E1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720" y="3950219"/>
            <a:ext cx="1728000" cy="55957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9FB446B-2D9B-4A64-BBE5-3728BD903C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540" y="4033291"/>
            <a:ext cx="1728000" cy="393429"/>
          </a:xfrm>
          <a:prstGeom prst="rect">
            <a:avLst/>
          </a:prstGeom>
        </p:spPr>
      </p:pic>
      <p:pic>
        <p:nvPicPr>
          <p:cNvPr id="16" name="그림 15" descr="텍스트이(가) 표시된 사진&#10;&#10;자동 생성된 설명">
            <a:extLst>
              <a:ext uri="{FF2B5EF4-FFF2-40B4-BE49-F238E27FC236}">
                <a16:creationId xmlns:a16="http://schemas.microsoft.com/office/drawing/2014/main" id="{2810E42E-F839-4B2B-8251-BE3C2DED3636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060" y="4007324"/>
            <a:ext cx="1728000" cy="445361"/>
          </a:xfrm>
          <a:prstGeom prst="rect">
            <a:avLst/>
          </a:prstGeom>
        </p:spPr>
      </p:pic>
      <p:pic>
        <p:nvPicPr>
          <p:cNvPr id="18" name="그림 17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C5C4989C-55CB-49B6-ADD8-3A9A0417CC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0" y="5035461"/>
            <a:ext cx="1728000" cy="26971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30694FB-C1FB-4838-9C86-362BD9806B3F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540" y="5049361"/>
            <a:ext cx="1728000" cy="193794"/>
          </a:xfrm>
          <a:prstGeom prst="rect">
            <a:avLst/>
          </a:prstGeom>
        </p:spPr>
      </p:pic>
      <p:pic>
        <p:nvPicPr>
          <p:cNvPr id="114" name="그림 113" descr="텍스트이(가) 표시된 사진&#10;&#10;자동 생성된 설명">
            <a:extLst>
              <a:ext uri="{FF2B5EF4-FFF2-40B4-BE49-F238E27FC236}">
                <a16:creationId xmlns:a16="http://schemas.microsoft.com/office/drawing/2014/main" id="{09C5B475-5EA1-4B9B-BA70-37C0907611E1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520" y="4945469"/>
            <a:ext cx="1728000" cy="416818"/>
          </a:xfrm>
          <a:prstGeom prst="rect">
            <a:avLst/>
          </a:prstGeom>
        </p:spPr>
      </p:pic>
      <p:pic>
        <p:nvPicPr>
          <p:cNvPr id="115" name="그림 114" descr="텍스트이(가) 표시된 사진&#10;&#10;자동 생성된 설명">
            <a:extLst>
              <a:ext uri="{FF2B5EF4-FFF2-40B4-BE49-F238E27FC236}">
                <a16:creationId xmlns:a16="http://schemas.microsoft.com/office/drawing/2014/main" id="{B27AC8C2-A162-40C1-95B6-222067889933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540" y="5035461"/>
            <a:ext cx="1728000" cy="256500"/>
          </a:xfrm>
          <a:prstGeom prst="rect">
            <a:avLst/>
          </a:prstGeom>
        </p:spPr>
      </p:pic>
      <p:pic>
        <p:nvPicPr>
          <p:cNvPr id="116" name="그림 115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35A2A6D4-57E6-4052-A6F3-821E62111DA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320" y="4967823"/>
            <a:ext cx="1728000" cy="356869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AA3DE4ED-3648-4B95-A703-CEED1F6DDC85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0" y="5878573"/>
            <a:ext cx="1728000" cy="442770"/>
          </a:xfrm>
          <a:prstGeom prst="rect">
            <a:avLst/>
          </a:prstGeom>
        </p:spPr>
      </p:pic>
      <p:pic>
        <p:nvPicPr>
          <p:cNvPr id="117" name="그림 116" descr="텍스트이(가) 표시된 사진&#10;&#10;자동 생성된 설명">
            <a:extLst>
              <a:ext uri="{FF2B5EF4-FFF2-40B4-BE49-F238E27FC236}">
                <a16:creationId xmlns:a16="http://schemas.microsoft.com/office/drawing/2014/main" id="{835897EB-8350-4581-8D64-1EB97526E4DA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60" y="5889726"/>
            <a:ext cx="1728000" cy="420463"/>
          </a:xfrm>
          <a:prstGeom prst="rect">
            <a:avLst/>
          </a:prstGeom>
        </p:spPr>
      </p:pic>
      <p:pic>
        <p:nvPicPr>
          <p:cNvPr id="118" name="그림 117" descr="텍스트이(가) 표시된 사진&#10;&#10;자동 생성된 설명">
            <a:extLst>
              <a:ext uri="{FF2B5EF4-FFF2-40B4-BE49-F238E27FC236}">
                <a16:creationId xmlns:a16="http://schemas.microsoft.com/office/drawing/2014/main" id="{96250176-EEF6-4C29-8DBD-914F9DFC11B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00" y="5868117"/>
            <a:ext cx="1728000" cy="46368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3ABE4631-50C0-4D36-9E37-544AEAEA678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340" y="5970623"/>
            <a:ext cx="1728000" cy="2268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A69320F-BAAB-4CDC-8C04-0037554CCFD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060" y="5958710"/>
            <a:ext cx="1728000" cy="2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53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2AD5B6-4DF0-45B8-B144-09CC5FDD4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기업</a:t>
            </a:r>
            <a:r>
              <a:rPr lang="en-US" altLang="ko-KR" dirty="0"/>
              <a:t>•</a:t>
            </a:r>
            <a:r>
              <a:rPr lang="ko-KR" altLang="en-US" dirty="0"/>
              <a:t>공공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8D76E36-F3FE-4BA4-AD04-41965DA0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a옛날사진관4" panose="02020600000000000000" pitchFamily="18" charset="-127"/>
                <a:ea typeface="a옛날사진관4" panose="02020600000000000000" pitchFamily="18" charset="-127"/>
              </a:rPr>
              <a:t>Reference</a:t>
            </a:r>
            <a:endParaRPr lang="ko-KR" altLang="en-US" dirty="0">
              <a:latin typeface="a옛날사진관4" panose="02020600000000000000" pitchFamily="18" charset="-127"/>
              <a:ea typeface="a옛날사진관4" panose="02020600000000000000" pitchFamily="18" charset="-127"/>
            </a:endParaRPr>
          </a:p>
        </p:txBody>
      </p:sp>
      <p:pic>
        <p:nvPicPr>
          <p:cNvPr id="33" name="그림 32" descr="텍스트, 장치, 게이지이(가) 표시된 사진&#10;&#10;자동 생성된 설명">
            <a:extLst>
              <a:ext uri="{FF2B5EF4-FFF2-40B4-BE49-F238E27FC236}">
                <a16:creationId xmlns:a16="http://schemas.microsoft.com/office/drawing/2014/main" id="{856F6E5C-459B-4BCF-AA47-3E0B834AA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500" y="3969565"/>
            <a:ext cx="1728000" cy="521143"/>
          </a:xfrm>
          <a:prstGeom prst="rect">
            <a:avLst/>
          </a:prstGeom>
        </p:spPr>
      </p:pic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1C0428DF-D88C-4D00-9562-23C1086732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20" y="2163740"/>
            <a:ext cx="1728000" cy="389595"/>
          </a:xfrm>
          <a:prstGeom prst="rect">
            <a:avLst/>
          </a:prstGeom>
        </p:spPr>
      </p:pic>
      <p:pic>
        <p:nvPicPr>
          <p:cNvPr id="34" name="그림 33" descr="텍스트, 전자기기이(가) 표시된 사진&#10;&#10;자동 생성된 설명">
            <a:extLst>
              <a:ext uri="{FF2B5EF4-FFF2-40B4-BE49-F238E27FC236}">
                <a16:creationId xmlns:a16="http://schemas.microsoft.com/office/drawing/2014/main" id="{950228C2-7FFA-4B40-A4CF-5FF1E3F9508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00" y="1885496"/>
            <a:ext cx="1728000" cy="936059"/>
          </a:xfrm>
          <a:prstGeom prst="rect">
            <a:avLst/>
          </a:prstGeom>
        </p:spPr>
      </p:pic>
      <p:pic>
        <p:nvPicPr>
          <p:cNvPr id="35" name="그림 34" descr="텍스트이(가) 표시된 사진&#10;&#10;자동 생성된 설명">
            <a:extLst>
              <a:ext uri="{FF2B5EF4-FFF2-40B4-BE49-F238E27FC236}">
                <a16:creationId xmlns:a16="http://schemas.microsoft.com/office/drawing/2014/main" id="{9951BB04-FC6F-43F6-8173-228A99A85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380" y="2152249"/>
            <a:ext cx="1728000" cy="41120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BB000D8-457A-4921-AEAF-0113374D26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402" y="1980930"/>
            <a:ext cx="1728000" cy="758634"/>
          </a:xfrm>
          <a:prstGeom prst="rect">
            <a:avLst/>
          </a:prstGeom>
        </p:spPr>
      </p:pic>
      <p:pic>
        <p:nvPicPr>
          <p:cNvPr id="12" name="그림 11" descr="텍스트이(가) 표시된 사진&#10;&#10;자동 생성된 설명">
            <a:extLst>
              <a:ext uri="{FF2B5EF4-FFF2-40B4-BE49-F238E27FC236}">
                <a16:creationId xmlns:a16="http://schemas.microsoft.com/office/drawing/2014/main" id="{14BAB428-11A3-49CE-A7A8-7B4C1996EE4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800" y="2175744"/>
            <a:ext cx="1728000" cy="333524"/>
          </a:xfrm>
          <a:prstGeom prst="rect">
            <a:avLst/>
          </a:prstGeom>
        </p:spPr>
      </p:pic>
      <p:pic>
        <p:nvPicPr>
          <p:cNvPr id="40" name="그림 39" descr="텍스트이(가) 표시된 사진&#10;&#10;자동 생성된 설명">
            <a:extLst>
              <a:ext uri="{FF2B5EF4-FFF2-40B4-BE49-F238E27FC236}">
                <a16:creationId xmlns:a16="http://schemas.microsoft.com/office/drawing/2014/main" id="{9DC12525-CC83-4639-93FE-7FB810D08FC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20" y="2966278"/>
            <a:ext cx="1728000" cy="67463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718E1F0-7B5D-411E-BA57-4BC68C38D02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60" y="3152390"/>
            <a:ext cx="1728000" cy="28681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BD0BE56-653D-4953-94E1-2A8E4E745F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480" y="2984292"/>
            <a:ext cx="1728000" cy="638609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DB79D8D2-787C-4D9B-AD6D-D6121FFD92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9439" y="3037111"/>
            <a:ext cx="1728000" cy="517729"/>
          </a:xfrm>
          <a:prstGeom prst="rect">
            <a:avLst/>
          </a:prstGeom>
        </p:spPr>
      </p:pic>
      <p:pic>
        <p:nvPicPr>
          <p:cNvPr id="48" name="그림 47" descr="텍스트이(가) 표시된 사진&#10;&#10;자동 생성된 설명">
            <a:extLst>
              <a:ext uri="{FF2B5EF4-FFF2-40B4-BE49-F238E27FC236}">
                <a16:creationId xmlns:a16="http://schemas.microsoft.com/office/drawing/2014/main" id="{BE53221B-24D2-4C22-AC27-EA0E8B78697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800" y="3083500"/>
            <a:ext cx="1728000" cy="424594"/>
          </a:xfrm>
          <a:prstGeom prst="rect">
            <a:avLst/>
          </a:prstGeom>
        </p:spPr>
      </p:pic>
      <p:pic>
        <p:nvPicPr>
          <p:cNvPr id="49" name="그림 48" descr="텍스트이(가) 표시된 사진&#10;&#10;자동 생성된 설명">
            <a:extLst>
              <a:ext uri="{FF2B5EF4-FFF2-40B4-BE49-F238E27FC236}">
                <a16:creationId xmlns:a16="http://schemas.microsoft.com/office/drawing/2014/main" id="{3ACBCC70-FABD-4EB1-B8C8-8D0F3C144E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75" y="3945058"/>
            <a:ext cx="1728000" cy="576000"/>
          </a:xfrm>
          <a:prstGeom prst="rect">
            <a:avLst/>
          </a:prstGeom>
        </p:spPr>
      </p:pic>
      <p:pic>
        <p:nvPicPr>
          <p:cNvPr id="20" name="그림 19" descr="텍스트, 표지판이(가) 표시된 사진&#10;&#10;자동 생성된 설명">
            <a:extLst>
              <a:ext uri="{FF2B5EF4-FFF2-40B4-BE49-F238E27FC236}">
                <a16:creationId xmlns:a16="http://schemas.microsoft.com/office/drawing/2014/main" id="{CA9D107E-4599-4542-B010-C0DB445C799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00" y="3689684"/>
            <a:ext cx="1728000" cy="112063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0A66A253-350B-4071-B730-3350492984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40" y="4056001"/>
            <a:ext cx="1728000" cy="3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46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9E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6AF568E-E8A1-4193-BA50-23443C4402E1}"/>
              </a:ext>
            </a:extLst>
          </p:cNvPr>
          <p:cNvSpPr/>
          <p:nvPr/>
        </p:nvSpPr>
        <p:spPr>
          <a:xfrm>
            <a:off x="-10049" y="-10048"/>
            <a:ext cx="540000" cy="687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E154779-14A5-4986-B387-EA958F341EC0}"/>
              </a:ext>
            </a:extLst>
          </p:cNvPr>
          <p:cNvSpPr/>
          <p:nvPr/>
        </p:nvSpPr>
        <p:spPr>
          <a:xfrm>
            <a:off x="1598483" y="3740907"/>
            <a:ext cx="9000000" cy="1440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2D6A51-3C8D-4DDC-812E-3911B3CD5665}"/>
              </a:ext>
            </a:extLst>
          </p:cNvPr>
          <p:cNvSpPr txBox="1"/>
          <p:nvPr/>
        </p:nvSpPr>
        <p:spPr>
          <a:xfrm>
            <a:off x="3396000" y="1543953"/>
            <a:ext cx="540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solidFill>
                  <a:schemeClr val="bg1"/>
                </a:solidFill>
                <a:effectLst>
                  <a:outerShdw dist="127000" dir="3000000" algn="l" rotWithShape="0">
                    <a:srgbClr val="3F69A4"/>
                  </a:outerShdw>
                </a:effectLst>
                <a:latin typeface="a옛날사진관4" panose="02020600000000000000" pitchFamily="18" charset="-127"/>
                <a:ea typeface="a옛날사진관4" panose="02020600000000000000" pitchFamily="18" charset="-127"/>
                <a:cs typeface="LG Display-Regular" panose="020B0604020202020204" pitchFamily="50" charset="-127"/>
              </a:rPr>
              <a:t>감사합니다</a:t>
            </a:r>
            <a:endParaRPr lang="en-US" altLang="ko-KR" sz="8000" dirty="0">
              <a:solidFill>
                <a:schemeClr val="bg1"/>
              </a:solidFill>
              <a:effectLst>
                <a:outerShdw dist="127000" dir="3000000" algn="l" rotWithShape="0">
                  <a:srgbClr val="3F69A4"/>
                </a:outerShdw>
              </a:effectLst>
              <a:latin typeface="a옛날사진관4" panose="02020600000000000000" pitchFamily="18" charset="-127"/>
              <a:ea typeface="a옛날사진관4" panose="02020600000000000000" pitchFamily="18" charset="-127"/>
              <a:cs typeface="LG Display-Regular" panose="020B06040202020202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4CB8DE-C26D-4422-A1A9-A5094552BD96}"/>
              </a:ext>
            </a:extLst>
          </p:cNvPr>
          <p:cNvSpPr txBox="1"/>
          <p:nvPr/>
        </p:nvSpPr>
        <p:spPr>
          <a:xfrm>
            <a:off x="1899072" y="4255721"/>
            <a:ext cx="2160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영업 및 기술문의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3B52FE-F1D9-47B7-8429-3DFD43E19CFC}"/>
              </a:ext>
            </a:extLst>
          </p:cNvPr>
          <p:cNvSpPr txBox="1"/>
          <p:nvPr/>
        </p:nvSpPr>
        <p:spPr>
          <a:xfrm>
            <a:off x="4680442" y="4255721"/>
            <a:ext cx="3240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이상우 이사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41E3E-42A5-4B09-8C74-2882467B3C2D}"/>
              </a:ext>
            </a:extLst>
          </p:cNvPr>
          <p:cNvSpPr txBox="1"/>
          <p:nvPr/>
        </p:nvSpPr>
        <p:spPr>
          <a:xfrm>
            <a:off x="8039637" y="4255721"/>
            <a:ext cx="246999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010-2101-1031</a:t>
            </a:r>
            <a:endParaRPr lang="ko-KR" altLang="en-US" sz="2000" dirty="0">
              <a:solidFill>
                <a:schemeClr val="bg1"/>
              </a:solidFill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6448E1-6F36-4286-9EBD-A7400FC5C127}"/>
              </a:ext>
            </a:extLst>
          </p:cNvPr>
          <p:cNvSpPr txBox="1"/>
          <p:nvPr/>
        </p:nvSpPr>
        <p:spPr>
          <a:xfrm>
            <a:off x="4228947" y="4255721"/>
            <a:ext cx="360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|</a:t>
            </a:r>
            <a:endParaRPr lang="ko-KR" altLang="en-US" sz="2000" dirty="0">
              <a:solidFill>
                <a:schemeClr val="bg1"/>
              </a:solidFill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C81323-EE2B-4754-A220-2DAF3A4C6775}"/>
              </a:ext>
            </a:extLst>
          </p:cNvPr>
          <p:cNvSpPr txBox="1"/>
          <p:nvPr/>
        </p:nvSpPr>
        <p:spPr>
          <a:xfrm>
            <a:off x="7838647" y="4255721"/>
            <a:ext cx="360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|</a:t>
            </a:r>
            <a:endParaRPr lang="ko-KR" altLang="en-US" sz="2000" dirty="0">
              <a:solidFill>
                <a:schemeClr val="bg1"/>
              </a:solidFill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F0C018-5654-45C4-81B4-401F84401D6E}"/>
              </a:ext>
            </a:extLst>
          </p:cNvPr>
          <p:cNvSpPr txBox="1"/>
          <p:nvPr/>
        </p:nvSpPr>
        <p:spPr>
          <a:xfrm>
            <a:off x="1598483" y="5554210"/>
            <a:ext cx="54000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㈜위즈엑스퍼트</a:t>
            </a:r>
            <a:endParaRPr lang="en-US" altLang="ko-KR" sz="20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서울특별시 강남구 논현로 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120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길 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 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원일빌딩 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www.wizexpert.co.kr</a:t>
            </a:r>
            <a:endParaRPr lang="ko-KR" altLang="en-US" sz="1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8B97CC88-731B-4AD8-B1AA-2254B2016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517" y="5554210"/>
            <a:ext cx="1440000" cy="81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2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3559</TotalTime>
  <Words>1821</Words>
  <Application>Microsoft Office PowerPoint</Application>
  <PresentationFormat>와이드스크린</PresentationFormat>
  <Paragraphs>428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8" baseType="lpstr">
      <vt:lpstr>a바른생각</vt:lpstr>
      <vt:lpstr>a옛날사진관2</vt:lpstr>
      <vt:lpstr>a옛날사진관3</vt:lpstr>
      <vt:lpstr>a옛날사진관4</vt:lpstr>
      <vt:lpstr>Rix고딕 L</vt:lpstr>
      <vt:lpstr>고도 M</vt:lpstr>
      <vt:lpstr>나눔고딕</vt:lpstr>
      <vt:lpstr>나눔고딕 ExtraBold</vt:lpstr>
      <vt:lpstr>나눔손글씨 펜</vt:lpstr>
      <vt:lpstr>맑은 고딕</vt:lpstr>
      <vt:lpstr>Arial</vt:lpstr>
      <vt:lpstr>Segoe Print</vt:lpstr>
      <vt:lpstr>Segoe UI</vt:lpstr>
      <vt:lpstr>Wingdings</vt:lpstr>
      <vt:lpstr>Office 테마</vt:lpstr>
      <vt:lpstr>PowerPoint 프레젠테이션</vt:lpstr>
      <vt:lpstr>About Us</vt:lpstr>
      <vt:lpstr>DocZoom Pro</vt:lpstr>
      <vt:lpstr>PowerPoint 프레젠테이션</vt:lpstr>
      <vt:lpstr>강의 및 프레젠테이션 도구</vt:lpstr>
      <vt:lpstr>강의 및 프레젠테이션 도구</vt:lpstr>
      <vt:lpstr>강의 및 프레젠테이션 도구</vt:lpstr>
      <vt:lpstr>강의 및 프레젠테이션 도구</vt:lpstr>
      <vt:lpstr>강의 및 프레젠테이션 도구</vt:lpstr>
      <vt:lpstr>강의 및 프레젠테이션 도구</vt:lpstr>
      <vt:lpstr>강의 및 프레젠테이션 도구</vt:lpstr>
      <vt:lpstr>PowerPoint 프레젠테이션</vt:lpstr>
      <vt:lpstr>화면•PPT 녹화 도구</vt:lpstr>
      <vt:lpstr>화면•PPT 녹화 도구</vt:lpstr>
      <vt:lpstr>화면•PPT 녹화 도구</vt:lpstr>
      <vt:lpstr>화면•PPT 녹화 도구</vt:lpstr>
      <vt:lpstr>화면•PPT 녹화 도구</vt:lpstr>
      <vt:lpstr>PowerPoint 프레젠테이션</vt:lpstr>
      <vt:lpstr>E-Book 저작 도구</vt:lpstr>
      <vt:lpstr>E-Book 저작 도구</vt:lpstr>
      <vt:lpstr>PowerPoint 프레젠테이션</vt:lpstr>
      <vt:lpstr>카메라 자동 녹화 도구</vt:lpstr>
      <vt:lpstr>카메라 자동 녹화 도구</vt:lpstr>
      <vt:lpstr>PowerPoint 프레젠테이션</vt:lpstr>
      <vt:lpstr>강의 영상 편집•인코딩•배포</vt:lpstr>
      <vt:lpstr>강의 영상 편집•인코딩•배포</vt:lpstr>
      <vt:lpstr>강의 영상 편집•인코딩•배포</vt:lpstr>
      <vt:lpstr>PowerPoint 프레젠테이션</vt:lpstr>
      <vt:lpstr>실시간 방송 도구</vt:lpstr>
      <vt:lpstr>PowerPoint 프레젠테이션</vt:lpstr>
      <vt:lpstr>계정 관리</vt:lpstr>
      <vt:lpstr>계정 관리</vt:lpstr>
      <vt:lpstr>PowerPoint 프레젠테이션</vt:lpstr>
      <vt:lpstr>교육 및 지원</vt:lpstr>
      <vt:lpstr>PowerPoint 프레젠테이션</vt:lpstr>
      <vt:lpstr>함께 쓰면 유용한 장비</vt:lpstr>
      <vt:lpstr>함께 쓰면 유용한 장비</vt:lpstr>
      <vt:lpstr>함께 쓰면 유용한 장비</vt:lpstr>
      <vt:lpstr>Reference</vt:lpstr>
      <vt:lpstr>Reference</vt:lpstr>
      <vt:lpstr>Reference</vt:lpstr>
      <vt:lpstr>Reference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Jonghyun</dc:creator>
  <cp:lastModifiedBy>sangwoo</cp:lastModifiedBy>
  <cp:revision>454</cp:revision>
  <dcterms:created xsi:type="dcterms:W3CDTF">2021-06-03T04:52:50Z</dcterms:created>
  <dcterms:modified xsi:type="dcterms:W3CDTF">2021-10-14T07:50:44Z</dcterms:modified>
</cp:coreProperties>
</file>