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269" r:id="rId3"/>
    <p:sldId id="257" r:id="rId4"/>
    <p:sldId id="270" r:id="rId5"/>
    <p:sldId id="284" r:id="rId6"/>
    <p:sldId id="258" r:id="rId7"/>
    <p:sldId id="271" r:id="rId8"/>
    <p:sldId id="285" r:id="rId9"/>
    <p:sldId id="259" r:id="rId10"/>
    <p:sldId id="272" r:id="rId11"/>
    <p:sldId id="286" r:id="rId12"/>
    <p:sldId id="261" r:id="rId13"/>
    <p:sldId id="274" r:id="rId14"/>
    <p:sldId id="288" r:id="rId15"/>
    <p:sldId id="289" r:id="rId16"/>
    <p:sldId id="262" r:id="rId17"/>
    <p:sldId id="275" r:id="rId18"/>
    <p:sldId id="287" r:id="rId19"/>
    <p:sldId id="263" r:id="rId20"/>
    <p:sldId id="276" r:id="rId21"/>
    <p:sldId id="264" r:id="rId22"/>
    <p:sldId id="277" r:id="rId23"/>
    <p:sldId id="265" r:id="rId24"/>
    <p:sldId id="279" r:id="rId25"/>
    <p:sldId id="280" r:id="rId26"/>
    <p:sldId id="278" r:id="rId27"/>
    <p:sldId id="266" r:id="rId28"/>
    <p:sldId id="281" r:id="rId29"/>
    <p:sldId id="267" r:id="rId30"/>
    <p:sldId id="282" r:id="rId31"/>
    <p:sldId id="268" r:id="rId32"/>
    <p:sldId id="283" r:id="rId3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im TiZa" initials="kT" lastIdx="3" clrIdx="0">
    <p:extLst>
      <p:ext uri="{19B8F6BF-5375-455C-9EA6-DF929625EA0E}">
        <p15:presenceInfo xmlns:p15="http://schemas.microsoft.com/office/powerpoint/2012/main" userId="kim TiZ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854" autoAdjust="0"/>
    <p:restoredTop sz="94660"/>
  </p:normalViewPr>
  <p:slideViewPr>
    <p:cSldViewPr snapToGrid="0">
      <p:cViewPr varScale="1">
        <p:scale>
          <a:sx n="68" d="100"/>
          <a:sy n="68" d="100"/>
        </p:scale>
        <p:origin x="432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5-06-04T15:09:34.376" idx="2">
    <p:pos x="10" y="10"/>
    <p:text>안녕하세요.전자칠판 넥소입니다.</p:text>
    <p:extLst>
      <p:ext uri="{C676402C-5697-4E1C-873F-D02D1690AC5C}">
        <p15:threadingInfo xmlns:p15="http://schemas.microsoft.com/office/powerpoint/2012/main" timeZoneBias="-54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D1649C-7E6E-47D8-9AEB-8122C6074936}" type="datetimeFigureOut">
              <a:rPr lang="ko-KR" altLang="en-US" smtClean="0"/>
              <a:t>2025-07-27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EA3F46-E46E-44A0-B583-6E3AB61675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87032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210F5-30FD-44DD-A22E-59F04C6A6C62}" type="datetimeFigureOut">
              <a:rPr lang="ko-KR" altLang="en-US" smtClean="0"/>
              <a:t>2025-07-27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08E9C-9E4F-40D6-AB12-083EA7347D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730775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210F5-30FD-44DD-A22E-59F04C6A6C62}" type="datetimeFigureOut">
              <a:rPr lang="ko-KR" altLang="en-US" smtClean="0"/>
              <a:t>2025-07-27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08E9C-9E4F-40D6-AB12-083EA7347D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76317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210F5-30FD-44DD-A22E-59F04C6A6C62}" type="datetimeFigureOut">
              <a:rPr lang="ko-KR" altLang="en-US" smtClean="0"/>
              <a:t>2025-07-27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08E9C-9E4F-40D6-AB12-083EA7347D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44491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210F5-30FD-44DD-A22E-59F04C6A6C62}" type="datetimeFigureOut">
              <a:rPr lang="ko-KR" altLang="en-US" smtClean="0"/>
              <a:t>2025-07-27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08E9C-9E4F-40D6-AB12-083EA7347D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2006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210F5-30FD-44DD-A22E-59F04C6A6C62}" type="datetimeFigureOut">
              <a:rPr lang="ko-KR" altLang="en-US" smtClean="0"/>
              <a:t>2025-07-27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08E9C-9E4F-40D6-AB12-083EA7347D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53029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210F5-30FD-44DD-A22E-59F04C6A6C62}" type="datetimeFigureOut">
              <a:rPr lang="ko-KR" altLang="en-US" smtClean="0"/>
              <a:t>2025-07-27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08E9C-9E4F-40D6-AB12-083EA7347D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5873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210F5-30FD-44DD-A22E-59F04C6A6C62}" type="datetimeFigureOut">
              <a:rPr lang="ko-KR" altLang="en-US" smtClean="0"/>
              <a:t>2025-07-27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08E9C-9E4F-40D6-AB12-083EA7347D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1062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210F5-30FD-44DD-A22E-59F04C6A6C62}" type="datetimeFigureOut">
              <a:rPr lang="ko-KR" altLang="en-US" smtClean="0"/>
              <a:t>2025-07-27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08E9C-9E4F-40D6-AB12-083EA7347D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45679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210F5-30FD-44DD-A22E-59F04C6A6C62}" type="datetimeFigureOut">
              <a:rPr lang="ko-KR" altLang="en-US" smtClean="0"/>
              <a:t>2025-07-27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08E9C-9E4F-40D6-AB12-083EA7347D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7095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210F5-30FD-44DD-A22E-59F04C6A6C62}" type="datetimeFigureOut">
              <a:rPr lang="ko-KR" altLang="en-US" smtClean="0"/>
              <a:t>2025-07-27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08E9C-9E4F-40D6-AB12-083EA7347D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1017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210F5-30FD-44DD-A22E-59F04C6A6C62}" type="datetimeFigureOut">
              <a:rPr lang="ko-KR" altLang="en-US" smtClean="0"/>
              <a:t>2025-07-27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08E9C-9E4F-40D6-AB12-083EA7347D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8221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210F5-30FD-44DD-A22E-59F04C6A6C62}" type="datetimeFigureOut">
              <a:rPr lang="ko-KR" altLang="en-US" smtClean="0"/>
              <a:t>2025-07-27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F08E9C-9E4F-40D6-AB12-083EA7347D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48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oinoniaedu.com/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oinoniaedu.com/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440873" y="516560"/>
            <a:ext cx="9144000" cy="2387600"/>
          </a:xfrm>
        </p:spPr>
        <p:txBody>
          <a:bodyPr>
            <a:normAutofit fontScale="90000"/>
          </a:bodyPr>
          <a:lstStyle/>
          <a:p>
            <a:pPr algn="l"/>
            <a:r>
              <a:rPr lang="en-US" altLang="ko-KR" dirty="0" smtClean="0">
                <a:solidFill>
                  <a:schemeClr val="accent1">
                    <a:lumMod val="75000"/>
                  </a:schemeClr>
                </a:solidFill>
                <a:latin typeface="Elephant" panose="02020904090505020303" pitchFamily="18" charset="0"/>
              </a:rPr>
              <a:t>NEXO NX</a:t>
            </a:r>
            <a:r>
              <a:rPr lang="ko-KR" altLang="en-US" dirty="0" smtClean="0">
                <a:solidFill>
                  <a:schemeClr val="accent1">
                    <a:lumMod val="75000"/>
                  </a:schemeClr>
                </a:solidFill>
                <a:latin typeface="Copperplate Gothic Bold" panose="020E0705020206020404" pitchFamily="34" charset="0"/>
              </a:rPr>
              <a:t>시리즈 전자칠판</a:t>
            </a:r>
            <a:r>
              <a:rPr lang="en-US" altLang="ko-KR" dirty="0" smtClean="0">
                <a:solidFill>
                  <a:schemeClr val="accent1">
                    <a:lumMod val="75000"/>
                  </a:schemeClr>
                </a:solidFill>
                <a:latin typeface="Copperplate Gothic Bold" panose="020E0705020206020404" pitchFamily="34" charset="0"/>
              </a:rPr>
              <a:t/>
            </a:r>
            <a:br>
              <a:rPr lang="en-US" altLang="ko-KR" dirty="0" smtClean="0">
                <a:solidFill>
                  <a:schemeClr val="accent1">
                    <a:lumMod val="75000"/>
                  </a:schemeClr>
                </a:solidFill>
                <a:latin typeface="Copperplate Gothic Bold" panose="020E0705020206020404" pitchFamily="34" charset="0"/>
              </a:rPr>
            </a:br>
            <a:r>
              <a:rPr lang="ko-KR" altLang="en-US" sz="3100" dirty="0" smtClean="0">
                <a:solidFill>
                  <a:schemeClr val="accent1">
                    <a:lumMod val="75000"/>
                  </a:schemeClr>
                </a:solidFill>
                <a:latin typeface="Copperplate Gothic Bold" panose="020E0705020206020404" pitchFamily="34" charset="0"/>
              </a:rPr>
              <a:t>동영상 </a:t>
            </a:r>
            <a:r>
              <a:rPr lang="ko-KR" altLang="en-US" sz="3100" dirty="0" err="1" smtClean="0">
                <a:solidFill>
                  <a:schemeClr val="accent1">
                    <a:lumMod val="75000"/>
                  </a:schemeClr>
                </a:solidFill>
                <a:latin typeface="Copperplate Gothic Bold" panose="020E0705020206020404" pitchFamily="34" charset="0"/>
              </a:rPr>
              <a:t>제작가이드</a:t>
            </a:r>
            <a:r>
              <a:rPr lang="en-US" altLang="ko-KR" sz="3100" dirty="0" smtClean="0">
                <a:solidFill>
                  <a:schemeClr val="accent1">
                    <a:lumMod val="75000"/>
                  </a:schemeClr>
                </a:solidFill>
                <a:latin typeface="Copperplate Gothic Bold" panose="020E0705020206020404" pitchFamily="34" charset="0"/>
              </a:rPr>
              <a:t/>
            </a:r>
            <a:br>
              <a:rPr lang="en-US" altLang="ko-KR" sz="3100" dirty="0" smtClean="0">
                <a:solidFill>
                  <a:schemeClr val="accent1">
                    <a:lumMod val="75000"/>
                  </a:schemeClr>
                </a:solidFill>
                <a:latin typeface="Copperplate Gothic Bold" panose="020E0705020206020404" pitchFamily="34" charset="0"/>
              </a:rPr>
            </a:br>
            <a:r>
              <a:rPr lang="en-US" altLang="ko-KR" sz="3100" dirty="0" smtClean="0">
                <a:latin typeface="Copperplate Gothic Bold" panose="020E0705020206020404" pitchFamily="34" charset="0"/>
              </a:rPr>
              <a:t> </a:t>
            </a:r>
            <a:r>
              <a:rPr lang="en-US" altLang="ko-KR" dirty="0" smtClean="0">
                <a:latin typeface="Copperplate Gothic Bold" panose="020E0705020206020404" pitchFamily="34" charset="0"/>
              </a:rPr>
              <a:t/>
            </a:r>
            <a:br>
              <a:rPr lang="en-US" altLang="ko-KR" dirty="0" smtClean="0">
                <a:latin typeface="Copperplate Gothic Bold" panose="020E0705020206020404" pitchFamily="34" charset="0"/>
              </a:rPr>
            </a:br>
            <a:r>
              <a:rPr lang="ko-KR" altLang="en-US" dirty="0" smtClean="0">
                <a:latin typeface="Copperplate Gothic Bold" panose="020E0705020206020404" pitchFamily="34" charset="0"/>
              </a:rPr>
              <a:t>전자칠판 소개</a:t>
            </a:r>
            <a:endParaRPr lang="ko-KR" altLang="en-US" dirty="0">
              <a:latin typeface="Copperplate Gothic Bold" panose="020E0705020206020404" pitchFamily="34" charset="0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158838"/>
            <a:ext cx="9144000" cy="3231329"/>
          </a:xfrm>
        </p:spPr>
        <p:txBody>
          <a:bodyPr>
            <a:normAutofit/>
          </a:bodyPr>
          <a:lstStyle/>
          <a:p>
            <a:pPr algn="l"/>
            <a:r>
              <a:rPr lang="ko-KR" altLang="en-US" dirty="0" smtClean="0"/>
              <a:t>사양  </a:t>
            </a:r>
            <a:r>
              <a:rPr lang="en-US" altLang="ko-KR" dirty="0" err="1" smtClean="0"/>
              <a:t>Octacore</a:t>
            </a:r>
            <a:r>
              <a:rPr lang="en-US" altLang="ko-KR" dirty="0" smtClean="0"/>
              <a:t> </a:t>
            </a:r>
            <a:r>
              <a:rPr lang="en-US" altLang="ko-KR" dirty="0" smtClean="0"/>
              <a:t>2.4GHZ, Ram 16GB, SSD 256G</a:t>
            </a:r>
          </a:p>
          <a:p>
            <a:pPr algn="l"/>
            <a:r>
              <a:rPr lang="en-US" altLang="ko-KR" dirty="0" smtClean="0"/>
              <a:t>            Android 13 </a:t>
            </a:r>
            <a:endParaRPr lang="en-US" altLang="ko-KR" dirty="0"/>
          </a:p>
          <a:p>
            <a:pPr algn="l"/>
            <a:r>
              <a:rPr lang="ko-KR" altLang="en-US" dirty="0" smtClean="0"/>
              <a:t>디자인 </a:t>
            </a:r>
            <a:r>
              <a:rPr lang="en-US" altLang="ko-KR" dirty="0" smtClean="0"/>
              <a:t>White + Black</a:t>
            </a:r>
          </a:p>
          <a:p>
            <a:pPr algn="l"/>
            <a:r>
              <a:rPr lang="ko-KR" altLang="en-US" dirty="0" smtClean="0"/>
              <a:t>특징 및 차이점 </a:t>
            </a:r>
            <a:endParaRPr lang="en-US" altLang="ko-KR" dirty="0" smtClean="0"/>
          </a:p>
          <a:p>
            <a:pPr algn="l"/>
            <a:r>
              <a:rPr lang="en-US" altLang="ko-KR" dirty="0" smtClean="0"/>
              <a:t>9</a:t>
            </a:r>
            <a:r>
              <a:rPr lang="ko-KR" altLang="en-US" dirty="0" smtClean="0"/>
              <a:t>등급 강화유리</a:t>
            </a:r>
            <a:r>
              <a:rPr lang="en-US" altLang="ko-KR" dirty="0" smtClean="0"/>
              <a:t>(</a:t>
            </a:r>
            <a:r>
              <a:rPr lang="ko-KR" altLang="en-US" dirty="0" err="1" smtClean="0"/>
              <a:t>논글레어</a:t>
            </a:r>
            <a:r>
              <a:rPr lang="en-US" altLang="ko-KR" dirty="0" smtClean="0"/>
              <a:t>) , 4K Ultra HD Display</a:t>
            </a:r>
          </a:p>
          <a:p>
            <a:pPr algn="l"/>
            <a:r>
              <a:rPr lang="en-US" altLang="ko-KR" dirty="0" smtClean="0"/>
              <a:t>HDMI x6 USB x6 ,C port x2 ,Touch x5</a:t>
            </a:r>
          </a:p>
          <a:p>
            <a:pPr algn="l"/>
            <a:r>
              <a:rPr lang="en-US" altLang="ko-KR" dirty="0" smtClean="0"/>
              <a:t>Mic x8, </a:t>
            </a:r>
            <a:r>
              <a:rPr lang="ko-KR" altLang="en-US" dirty="0" smtClean="0"/>
              <a:t>스피커 </a:t>
            </a:r>
            <a:r>
              <a:rPr lang="en-US" altLang="ko-KR" dirty="0" smtClean="0"/>
              <a:t>20w x2 , </a:t>
            </a:r>
            <a:r>
              <a:rPr lang="ko-KR" altLang="en-US" dirty="0" err="1" smtClean="0"/>
              <a:t>서브우퍼</a:t>
            </a:r>
            <a:r>
              <a:rPr lang="ko-KR" altLang="en-US" dirty="0" smtClean="0"/>
              <a:t> </a:t>
            </a:r>
            <a:r>
              <a:rPr lang="en-US" altLang="ko-KR" dirty="0" smtClean="0"/>
              <a:t>20w x1</a:t>
            </a:r>
          </a:p>
        </p:txBody>
      </p:sp>
    </p:spTree>
    <p:extLst>
      <p:ext uri="{BB962C8B-B14F-4D97-AF65-F5344CB8AC3E}">
        <p14:creationId xmlns:p14="http://schemas.microsoft.com/office/powerpoint/2010/main" val="1145551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63138" y="711720"/>
            <a:ext cx="10515600" cy="5830396"/>
          </a:xfrm>
        </p:spPr>
        <p:txBody>
          <a:bodyPr>
            <a:normAutofit/>
          </a:bodyPr>
          <a:lstStyle/>
          <a:p>
            <a:r>
              <a:rPr lang="ko-KR" altLang="en-US" sz="1700" dirty="0" smtClean="0"/>
              <a:t>“수업의 </a:t>
            </a:r>
            <a:r>
              <a:rPr lang="ko-KR" altLang="en-US" sz="1700" dirty="0"/>
              <a:t>미래를 여는</a:t>
            </a:r>
            <a:r>
              <a:rPr lang="en-US" altLang="ko-KR" sz="1700" dirty="0"/>
              <a:t>, NEXO NX </a:t>
            </a:r>
            <a:r>
              <a:rPr lang="ko-KR" altLang="en-US" sz="1700" dirty="0"/>
              <a:t>시리즈 전자칠판</a:t>
            </a:r>
            <a:r>
              <a:rPr lang="en-US" altLang="ko-KR" sz="1700" dirty="0" smtClean="0"/>
              <a:t>.</a:t>
            </a:r>
          </a:p>
          <a:p>
            <a:r>
              <a:rPr lang="ko-KR" altLang="en-US" sz="1700" dirty="0"/>
              <a:t/>
            </a:r>
            <a:br>
              <a:rPr lang="ko-KR" altLang="en-US" sz="1700" dirty="0"/>
            </a:br>
            <a:r>
              <a:rPr lang="ko-KR" altLang="en-US" sz="1700" b="1" dirty="0"/>
              <a:t>지금</a:t>
            </a:r>
            <a:r>
              <a:rPr lang="en-US" altLang="ko-KR" sz="1700" b="1" dirty="0"/>
              <a:t>, </a:t>
            </a:r>
            <a:r>
              <a:rPr lang="ko-KR" altLang="en-US" sz="1700" b="1" dirty="0"/>
              <a:t>스마트한 교실의 시작을 경험해보세요</a:t>
            </a:r>
            <a:r>
              <a:rPr lang="en-US" altLang="ko-KR" sz="1700" b="1" dirty="0" smtClean="0"/>
              <a:t>.</a:t>
            </a:r>
          </a:p>
          <a:p>
            <a:r>
              <a:rPr lang="ko-KR" altLang="en-US" sz="1700" dirty="0"/>
              <a:t/>
            </a:r>
            <a:br>
              <a:rPr lang="ko-KR" altLang="en-US" sz="1700" dirty="0"/>
            </a:br>
            <a:r>
              <a:rPr lang="en-US" altLang="ko-KR" sz="1700" dirty="0" smtClean="0"/>
              <a:t>NEXO </a:t>
            </a:r>
            <a:r>
              <a:rPr lang="en-US" altLang="ko-KR" sz="1700" dirty="0"/>
              <a:t>NX </a:t>
            </a:r>
            <a:r>
              <a:rPr lang="ko-KR" altLang="en-US" sz="1700" dirty="0"/>
              <a:t>시리즈는 </a:t>
            </a:r>
            <a:r>
              <a:rPr lang="ko-KR" altLang="en-US" sz="1700" dirty="0" err="1"/>
              <a:t>옥타코어</a:t>
            </a:r>
            <a:r>
              <a:rPr lang="ko-KR" altLang="en-US" sz="1700" dirty="0"/>
              <a:t> </a:t>
            </a:r>
            <a:r>
              <a:rPr lang="en-US" altLang="ko-KR" sz="1700" dirty="0"/>
              <a:t>2.4GHz </a:t>
            </a:r>
            <a:r>
              <a:rPr lang="ko-KR" altLang="en-US" sz="1700" dirty="0" smtClean="0"/>
              <a:t>와 </a:t>
            </a:r>
            <a:endParaRPr lang="en-US" altLang="ko-KR" sz="1700" dirty="0" smtClean="0"/>
          </a:p>
          <a:p>
            <a:r>
              <a:rPr lang="en-US" altLang="ko-KR" sz="1700" dirty="0" smtClean="0"/>
              <a:t>16GB </a:t>
            </a:r>
            <a:r>
              <a:rPr lang="en-US" altLang="ko-KR" sz="1700" dirty="0"/>
              <a:t>RAM, 256GB SSD</a:t>
            </a:r>
            <a:r>
              <a:rPr lang="ko-KR" altLang="en-US" sz="1700" dirty="0"/>
              <a:t>의 강력한 성능을 자랑합니다</a:t>
            </a:r>
            <a:r>
              <a:rPr lang="en-US" altLang="ko-KR" sz="1700" dirty="0" smtClean="0"/>
              <a:t>.</a:t>
            </a:r>
          </a:p>
          <a:p>
            <a:r>
              <a:rPr lang="ko-KR" altLang="en-US" sz="1700" dirty="0"/>
              <a:t/>
            </a:r>
            <a:br>
              <a:rPr lang="ko-KR" altLang="en-US" sz="1700" dirty="0"/>
            </a:br>
            <a:r>
              <a:rPr lang="ko-KR" altLang="en-US" sz="1700" dirty="0"/>
              <a:t>안드로이드 </a:t>
            </a:r>
            <a:r>
              <a:rPr lang="en-US" altLang="ko-KR" sz="1700" dirty="0" smtClean="0"/>
              <a:t>OS 13</a:t>
            </a:r>
            <a:r>
              <a:rPr lang="ko-KR" altLang="en-US" sz="1700" dirty="0" smtClean="0"/>
              <a:t>버전 탑재되어</a:t>
            </a:r>
            <a:r>
              <a:rPr lang="en-US" altLang="ko-KR" sz="1700" dirty="0" smtClean="0"/>
              <a:t> </a:t>
            </a:r>
            <a:r>
              <a:rPr lang="ko-KR" altLang="en-US" sz="1700" dirty="0" smtClean="0"/>
              <a:t>있으며</a:t>
            </a:r>
            <a:r>
              <a:rPr lang="en-US" altLang="ko-KR" sz="1700" dirty="0" smtClean="0"/>
              <a:t>.</a:t>
            </a:r>
          </a:p>
          <a:p>
            <a:r>
              <a:rPr lang="ko-KR" altLang="en-US" sz="1700" dirty="0" smtClean="0"/>
              <a:t>화이트와 </a:t>
            </a:r>
            <a:r>
              <a:rPr lang="ko-KR" altLang="en-US" sz="1700" dirty="0"/>
              <a:t>블랙의 세련된 디자인</a:t>
            </a:r>
            <a:r>
              <a:rPr lang="en-US" altLang="ko-KR" sz="1700" dirty="0"/>
              <a:t>, </a:t>
            </a:r>
            <a:endParaRPr lang="en-US" altLang="ko-KR" sz="1700" dirty="0" smtClean="0"/>
          </a:p>
          <a:p>
            <a:r>
              <a:rPr lang="ko-KR" altLang="en-US" sz="1700" dirty="0" smtClean="0"/>
              <a:t>그리고 </a:t>
            </a:r>
            <a:r>
              <a:rPr lang="ko-KR" altLang="en-US" sz="1700" dirty="0" err="1" smtClean="0"/>
              <a:t>논클레어의</a:t>
            </a:r>
            <a:r>
              <a:rPr lang="ko-KR" altLang="en-US" sz="1700" dirty="0" smtClean="0"/>
              <a:t> </a:t>
            </a:r>
            <a:r>
              <a:rPr lang="en-US" altLang="ko-KR" sz="1700" dirty="0" smtClean="0"/>
              <a:t>9</a:t>
            </a:r>
            <a:r>
              <a:rPr lang="ko-KR" altLang="en-US" sz="1700" dirty="0" smtClean="0"/>
              <a:t>등급 강화유리와 </a:t>
            </a:r>
            <a:r>
              <a:rPr lang="ko-KR" altLang="en-US" sz="1700" dirty="0" err="1" smtClean="0"/>
              <a:t>울트라</a:t>
            </a:r>
            <a:r>
              <a:rPr lang="en-US" altLang="ko-KR" sz="1700" dirty="0" smtClean="0"/>
              <a:t>HD </a:t>
            </a:r>
            <a:r>
              <a:rPr lang="ko-KR" altLang="en-US" sz="1700" dirty="0"/>
              <a:t>디스플레이가 만나</a:t>
            </a:r>
            <a:br>
              <a:rPr lang="ko-KR" altLang="en-US" sz="1700" dirty="0"/>
            </a:br>
            <a:r>
              <a:rPr lang="ko-KR" altLang="en-US" sz="1700" dirty="0"/>
              <a:t>최상의 시각적 경험을 선사합니다</a:t>
            </a:r>
            <a:r>
              <a:rPr lang="en-US" altLang="ko-KR" sz="1700" dirty="0" smtClean="0"/>
              <a:t>.”</a:t>
            </a:r>
          </a:p>
          <a:p>
            <a:r>
              <a:rPr lang="ko-KR" altLang="en-US" sz="1800" dirty="0" smtClean="0"/>
              <a:t>“</a:t>
            </a:r>
            <a:r>
              <a:rPr lang="en-US" altLang="ko-KR" sz="1800" dirty="0"/>
              <a:t>NEXO NX </a:t>
            </a:r>
            <a:r>
              <a:rPr lang="ko-KR" altLang="en-US" sz="1800" dirty="0" smtClean="0"/>
              <a:t>시리즈는 강력한 확장성으로 </a:t>
            </a:r>
            <a:r>
              <a:rPr lang="en-US" altLang="ko-KR" sz="1800" dirty="0"/>
              <a:t>HDMI 6</a:t>
            </a:r>
            <a:r>
              <a:rPr lang="ko-KR" altLang="en-US" sz="1800" dirty="0"/>
              <a:t>개</a:t>
            </a:r>
            <a:r>
              <a:rPr lang="en-US" altLang="ko-KR" sz="1800" dirty="0"/>
              <a:t>, USB 6</a:t>
            </a:r>
            <a:r>
              <a:rPr lang="ko-KR" altLang="en-US" sz="1800" dirty="0"/>
              <a:t>개</a:t>
            </a:r>
            <a:r>
              <a:rPr lang="en-US" altLang="ko-KR" sz="1800" dirty="0"/>
              <a:t>, C</a:t>
            </a:r>
            <a:r>
              <a:rPr lang="ko-KR" altLang="en-US" sz="1800" dirty="0"/>
              <a:t>타입 포트 </a:t>
            </a:r>
            <a:r>
              <a:rPr lang="en-US" altLang="ko-KR" sz="1800" dirty="0"/>
              <a:t>2</a:t>
            </a:r>
            <a:r>
              <a:rPr lang="ko-KR" altLang="en-US" sz="1800" dirty="0"/>
              <a:t>개</a:t>
            </a:r>
            <a:r>
              <a:rPr lang="en-US" altLang="ko-KR" sz="1800" dirty="0"/>
              <a:t>, </a:t>
            </a:r>
            <a:r>
              <a:rPr lang="ko-KR" altLang="en-US" sz="1800" dirty="0" err="1"/>
              <a:t>터치포트</a:t>
            </a:r>
            <a:r>
              <a:rPr lang="ko-KR" altLang="en-US" sz="1800" dirty="0"/>
              <a:t> </a:t>
            </a:r>
            <a:r>
              <a:rPr lang="en-US" altLang="ko-KR" sz="1800" dirty="0"/>
              <a:t>5</a:t>
            </a:r>
            <a:r>
              <a:rPr lang="ko-KR" altLang="en-US" sz="1800" dirty="0"/>
              <a:t>개</a:t>
            </a:r>
            <a:r>
              <a:rPr lang="en-US" altLang="ko-KR" sz="1800" dirty="0"/>
              <a:t>, </a:t>
            </a:r>
            <a:r>
              <a:rPr lang="ko-KR" altLang="en-US" sz="1800" dirty="0"/>
              <a:t>마이크 </a:t>
            </a:r>
            <a:r>
              <a:rPr lang="en-US" altLang="ko-KR" sz="1800" dirty="0"/>
              <a:t>8</a:t>
            </a:r>
            <a:r>
              <a:rPr lang="ko-KR" altLang="en-US" sz="1800" dirty="0"/>
              <a:t>개</a:t>
            </a:r>
            <a:r>
              <a:rPr lang="en-US" altLang="ko-KR" sz="1800" dirty="0" smtClean="0"/>
              <a:t>,  48</a:t>
            </a:r>
            <a:r>
              <a:rPr lang="ko-KR" altLang="en-US" sz="1800" dirty="0" smtClean="0"/>
              <a:t>메가픽셀카메라가 장착되어 있으며</a:t>
            </a:r>
            <a:r>
              <a:rPr lang="ko-KR" altLang="en-US" sz="1800" dirty="0"/>
              <a:t/>
            </a:r>
            <a:br>
              <a:rPr lang="ko-KR" altLang="en-US" sz="1800" dirty="0"/>
            </a:br>
            <a:endParaRPr lang="en-US" altLang="ko-KR" sz="1800" dirty="0" smtClean="0"/>
          </a:p>
          <a:p>
            <a:r>
              <a:rPr lang="en-US" altLang="ko-KR" sz="1800" dirty="0" smtClean="0"/>
              <a:t>20</a:t>
            </a:r>
            <a:r>
              <a:rPr lang="ko-KR" altLang="en-US" sz="1800" dirty="0"/>
              <a:t>와트 듀얼 </a:t>
            </a:r>
            <a:r>
              <a:rPr lang="ko-KR" altLang="en-US" sz="1800" dirty="0" smtClean="0"/>
              <a:t>스피커 두개와 </a:t>
            </a:r>
            <a:r>
              <a:rPr lang="ko-KR" altLang="en-US" sz="1800" dirty="0" err="1" smtClean="0"/>
              <a:t>서브우퍼까지</a:t>
            </a:r>
            <a:r>
              <a:rPr lang="ko-KR" altLang="en-US" sz="1800" dirty="0" smtClean="0"/>
              <a:t> </a:t>
            </a:r>
            <a:r>
              <a:rPr lang="ko-KR" altLang="en-US" sz="1800" dirty="0"/>
              <a:t>탑재되어 </a:t>
            </a:r>
            <a:r>
              <a:rPr lang="ko-KR" altLang="en-US" sz="1800" dirty="0" smtClean="0"/>
              <a:t>토탈 </a:t>
            </a:r>
            <a:r>
              <a:rPr lang="en-US" altLang="ko-KR" sz="1800" dirty="0" smtClean="0"/>
              <a:t>60</a:t>
            </a:r>
            <a:r>
              <a:rPr lang="ko-KR" altLang="en-US" sz="1800" dirty="0" smtClean="0"/>
              <a:t>와트의</a:t>
            </a:r>
            <a:r>
              <a:rPr lang="ko-KR" altLang="en-US" sz="1800" dirty="0"/>
              <a:t/>
            </a:r>
            <a:br>
              <a:rPr lang="ko-KR" altLang="en-US" sz="1800" dirty="0"/>
            </a:br>
            <a:r>
              <a:rPr lang="ko-KR" altLang="en-US" sz="1800" dirty="0" smtClean="0"/>
              <a:t>생생한 </a:t>
            </a:r>
            <a:r>
              <a:rPr lang="ko-KR" altLang="en-US" sz="1800" dirty="0"/>
              <a:t>사운드를 경험해보세요</a:t>
            </a:r>
            <a:r>
              <a:rPr lang="en-US" altLang="ko-KR" sz="1800" dirty="0" smtClean="0"/>
              <a:t>.”</a:t>
            </a:r>
          </a:p>
          <a:p>
            <a:r>
              <a:rPr lang="ko-KR" altLang="en-US" sz="1800" dirty="0" smtClean="0"/>
              <a:t>학원과 학교수업에 특화되어 있는 강력한 화이트보드 </a:t>
            </a:r>
            <a:r>
              <a:rPr lang="en-US" altLang="ko-KR" sz="1800" dirty="0" smtClean="0"/>
              <a:t>UMIND</a:t>
            </a:r>
            <a:r>
              <a:rPr lang="ko-KR" altLang="en-US" sz="1800" dirty="0" smtClean="0"/>
              <a:t>를 제공합니다</a:t>
            </a:r>
            <a:r>
              <a:rPr lang="en-US" altLang="ko-KR" sz="1800" dirty="0" smtClean="0"/>
              <a:t>.</a:t>
            </a:r>
          </a:p>
          <a:p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val="3571873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1524000" y="30043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6000" dirty="0" smtClean="0">
                <a:solidFill>
                  <a:schemeClr val="accent1">
                    <a:lumMod val="75000"/>
                  </a:schemeClr>
                </a:solidFill>
                <a:latin typeface="Elephant" panose="02020904090505020303" pitchFamily="18" charset="0"/>
              </a:rPr>
              <a:t>NEXO NX</a:t>
            </a:r>
            <a:r>
              <a:rPr lang="ko-KR" altLang="en-US" dirty="0" smtClean="0">
                <a:solidFill>
                  <a:schemeClr val="accent1">
                    <a:lumMod val="75000"/>
                  </a:schemeClr>
                </a:solidFill>
                <a:latin typeface="Copperplate Gothic Bold" panose="020E0705020206020404" pitchFamily="34" charset="0"/>
              </a:rPr>
              <a:t>시리즈 전자칠판</a:t>
            </a:r>
            <a:r>
              <a:rPr lang="ko-KR" altLang="en-US" dirty="0" smtClean="0">
                <a:solidFill>
                  <a:schemeClr val="accent1">
                    <a:lumMod val="75000"/>
                  </a:schemeClr>
                </a:solidFill>
                <a:latin typeface="Elephant" panose="02020904090505020303" pitchFamily="18" charset="0"/>
              </a:rPr>
              <a:t> </a:t>
            </a:r>
            <a:endParaRPr lang="en-US" altLang="ko-KR" sz="2800" dirty="0" smtClean="0">
              <a:latin typeface="Copperplate Gothic Bold" panose="020E0705020206020404" pitchFamily="34" charset="0"/>
            </a:endParaRPr>
          </a:p>
          <a:p>
            <a:r>
              <a:rPr lang="ko-KR" altLang="en-US" dirty="0" smtClean="0">
                <a:latin typeface="Copperplate Gothic Bold" panose="020E0705020206020404" pitchFamily="34" charset="0"/>
              </a:rPr>
              <a:t>안드로이드 </a:t>
            </a:r>
            <a:r>
              <a:rPr lang="en-US" altLang="ko-KR" dirty="0" smtClean="0">
                <a:latin typeface="Copperplate Gothic Bold" panose="020E0705020206020404" pitchFamily="34" charset="0"/>
              </a:rPr>
              <a:t>PDF </a:t>
            </a:r>
            <a:r>
              <a:rPr lang="ko-KR" altLang="en-US" dirty="0" err="1" smtClean="0">
                <a:latin typeface="Copperplate Gothic Bold" panose="020E0705020206020404" pitchFamily="34" charset="0"/>
              </a:rPr>
              <a:t>수업방식</a:t>
            </a:r>
            <a:endParaRPr lang="ko-KR" altLang="en-US" dirty="0">
              <a:latin typeface="Copperplate Gothic Bold" panose="020E0705020206020404" pitchFamily="34" charset="0"/>
            </a:endParaRPr>
          </a:p>
        </p:txBody>
      </p:sp>
      <p:sp>
        <p:nvSpPr>
          <p:cNvPr id="5" name="부제목 2"/>
          <p:cNvSpPr txBox="1">
            <a:spLocks/>
          </p:cNvSpPr>
          <p:nvPr/>
        </p:nvSpPr>
        <p:spPr>
          <a:xfrm>
            <a:off x="1524000" y="3386281"/>
            <a:ext cx="9144000" cy="25624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 smtClean="0"/>
              <a:t>USB</a:t>
            </a:r>
          </a:p>
          <a:p>
            <a:r>
              <a:rPr lang="ko-KR" altLang="en-US" dirty="0" err="1" smtClean="0"/>
              <a:t>파일탐색기</a:t>
            </a:r>
            <a:endParaRPr lang="en-US" altLang="ko-KR" dirty="0"/>
          </a:p>
          <a:p>
            <a:r>
              <a:rPr lang="en-US" altLang="ko-KR" dirty="0" smtClean="0"/>
              <a:t>WPS </a:t>
            </a:r>
            <a:r>
              <a:rPr lang="ko-KR" altLang="en-US" dirty="0" smtClean="0"/>
              <a:t>주석 소개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- </a:t>
            </a:r>
            <a:r>
              <a:rPr lang="ko-KR" altLang="en-US" dirty="0" smtClean="0"/>
              <a:t>펜</a:t>
            </a:r>
            <a:r>
              <a:rPr lang="en-US" altLang="ko-KR" dirty="0" smtClean="0"/>
              <a:t>,</a:t>
            </a:r>
            <a:r>
              <a:rPr lang="ko-KR" altLang="en-US" dirty="0" smtClean="0"/>
              <a:t>지우개</a:t>
            </a:r>
            <a:r>
              <a:rPr lang="en-US" altLang="ko-KR" dirty="0" smtClean="0"/>
              <a:t>,</a:t>
            </a:r>
            <a:r>
              <a:rPr lang="ko-KR" altLang="en-US" dirty="0" smtClean="0"/>
              <a:t>확대 축소</a:t>
            </a:r>
            <a:endParaRPr lang="en-US" altLang="ko-KR" dirty="0" smtClean="0"/>
          </a:p>
          <a:p>
            <a:r>
              <a:rPr lang="en-US" altLang="ko-KR" dirty="0" smtClean="0"/>
              <a:t>WPS </a:t>
            </a:r>
            <a:r>
              <a:rPr lang="ko-KR" altLang="en-US" dirty="0" smtClean="0"/>
              <a:t>를 활용한 수업</a:t>
            </a:r>
            <a:endParaRPr lang="en-US" altLang="ko-KR" dirty="0" smtClean="0"/>
          </a:p>
          <a:p>
            <a:endParaRPr lang="en-US" altLang="ko-KR" dirty="0" smtClean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41962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780011" y="570402"/>
            <a:ext cx="10515600" cy="5763895"/>
          </a:xfrm>
        </p:spPr>
        <p:txBody>
          <a:bodyPr>
            <a:normAutofit/>
          </a:bodyPr>
          <a:lstStyle/>
          <a:p>
            <a:r>
              <a:rPr lang="ko-KR" altLang="en-US" sz="2000" dirty="0"/>
              <a:t>이제 </a:t>
            </a:r>
            <a:r>
              <a:rPr lang="en-US" altLang="ko-KR" sz="2000" dirty="0"/>
              <a:t>NEXO NX </a:t>
            </a:r>
            <a:r>
              <a:rPr lang="ko-KR" altLang="en-US" sz="2000" dirty="0"/>
              <a:t>시리즈 </a:t>
            </a:r>
            <a:r>
              <a:rPr lang="ko-KR" altLang="en-US" sz="2000" dirty="0" err="1"/>
              <a:t>전자칠판의</a:t>
            </a:r>
            <a:r>
              <a:rPr lang="ko-KR" altLang="en-US" sz="2000" dirty="0"/>
              <a:t> 안드로이드 </a:t>
            </a:r>
            <a:r>
              <a:rPr lang="en-US" altLang="ko-KR" sz="2000" dirty="0"/>
              <a:t>PDF </a:t>
            </a:r>
            <a:r>
              <a:rPr lang="ko-KR" altLang="en-US" sz="2000" dirty="0"/>
              <a:t>수업 방식을 살펴보겠습니다</a:t>
            </a:r>
            <a:r>
              <a:rPr lang="en-US" altLang="ko-KR" sz="2000" dirty="0"/>
              <a:t>. </a:t>
            </a:r>
            <a:endParaRPr lang="en-US" altLang="ko-KR" sz="2000" dirty="0" smtClean="0"/>
          </a:p>
          <a:p>
            <a:r>
              <a:rPr lang="en-US" altLang="ko-KR" sz="2000" dirty="0"/>
              <a:t>"</a:t>
            </a:r>
            <a:r>
              <a:rPr lang="ko-KR" altLang="en-US" sz="2000" b="1" dirty="0"/>
              <a:t>탐색기를 통해 간편하게 자료를 불러오고</a:t>
            </a:r>
            <a:r>
              <a:rPr lang="en-US" altLang="ko-KR" sz="2000" dirty="0"/>
              <a:t>,</a:t>
            </a:r>
            <a:br>
              <a:rPr lang="en-US" altLang="ko-KR" sz="2000" dirty="0"/>
            </a:br>
            <a:r>
              <a:rPr lang="ko-KR" altLang="en-US" sz="2000" dirty="0"/>
              <a:t>바로 화면 위에 주석을 달 수 있습니다</a:t>
            </a:r>
            <a:r>
              <a:rPr lang="en-US" altLang="ko-KR" sz="2000" dirty="0"/>
              <a:t>."</a:t>
            </a:r>
          </a:p>
          <a:p>
            <a:r>
              <a:rPr lang="en-US" altLang="ko-KR" sz="2000" dirty="0" smtClean="0"/>
              <a:t>"</a:t>
            </a:r>
            <a:r>
              <a:rPr lang="ko-KR" altLang="en-US" sz="2000" dirty="0"/>
              <a:t>펜</a:t>
            </a:r>
            <a:r>
              <a:rPr lang="en-US" altLang="ko-KR" sz="2000" dirty="0"/>
              <a:t>, </a:t>
            </a:r>
            <a:r>
              <a:rPr lang="ko-KR" altLang="en-US" sz="2000" dirty="0"/>
              <a:t>지우개</a:t>
            </a:r>
            <a:r>
              <a:rPr lang="en-US" altLang="ko-KR" sz="2000" dirty="0"/>
              <a:t>, </a:t>
            </a:r>
            <a:r>
              <a:rPr lang="ko-KR" altLang="en-US" sz="2000" dirty="0"/>
              <a:t>확대</a:t>
            </a:r>
            <a:r>
              <a:rPr lang="en-US" altLang="ko-KR" sz="2000" dirty="0"/>
              <a:t>·</a:t>
            </a:r>
            <a:r>
              <a:rPr lang="ko-KR" altLang="en-US" sz="2000" dirty="0"/>
              <a:t>축소 </a:t>
            </a:r>
            <a:r>
              <a:rPr lang="en-US" altLang="ko-KR" sz="2000" dirty="0"/>
              <a:t>–</a:t>
            </a:r>
            <a:br>
              <a:rPr lang="en-US" altLang="ko-KR" sz="2000" dirty="0"/>
            </a:br>
            <a:r>
              <a:rPr lang="ko-KR" altLang="en-US" sz="2000" dirty="0"/>
              <a:t>원하는 만큼 </a:t>
            </a:r>
            <a:r>
              <a:rPr lang="ko-KR" altLang="en-US" sz="2000" b="1" dirty="0"/>
              <a:t>자유롭게 판서하고</a:t>
            </a:r>
            <a:r>
              <a:rPr lang="en-US" altLang="ko-KR" sz="2000" dirty="0"/>
              <a:t>,</a:t>
            </a:r>
            <a:br>
              <a:rPr lang="en-US" altLang="ko-KR" sz="2000" dirty="0"/>
            </a:br>
            <a:endParaRPr lang="en-US" altLang="ko-KR" sz="2000" dirty="0" smtClean="0"/>
          </a:p>
          <a:p>
            <a:r>
              <a:rPr lang="en-US" altLang="ko-KR" sz="2000" dirty="0" smtClean="0"/>
              <a:t>"</a:t>
            </a:r>
            <a:r>
              <a:rPr lang="ko-KR" altLang="en-US" sz="2000" b="1" dirty="0" err="1"/>
              <a:t>클라우드를</a:t>
            </a:r>
            <a:r>
              <a:rPr lang="ko-KR" altLang="en-US" sz="2000" b="1" dirty="0"/>
              <a:t> 통한 파일 오픈과 업로드</a:t>
            </a:r>
            <a:r>
              <a:rPr lang="ko-KR" altLang="en-US" sz="2000" dirty="0"/>
              <a:t>도 </a:t>
            </a:r>
            <a:r>
              <a:rPr lang="ko-KR" altLang="en-US" sz="2000" dirty="0" smtClean="0"/>
              <a:t>손쉽게</a:t>
            </a:r>
            <a:r>
              <a:rPr lang="en-US" altLang="ko-KR" sz="2000" dirty="0" smtClean="0"/>
              <a:t>”</a:t>
            </a:r>
          </a:p>
          <a:p>
            <a:r>
              <a:rPr lang="en-US" altLang="ko-KR" sz="2000" dirty="0" smtClean="0"/>
              <a:t> </a:t>
            </a:r>
          </a:p>
          <a:p>
            <a:pPr marL="0" indent="0">
              <a:buNone/>
            </a:pPr>
            <a:r>
              <a:rPr lang="ko-KR" altLang="en-US" sz="2000" dirty="0" smtClean="0"/>
              <a:t>   초점이 흐린 </a:t>
            </a:r>
            <a:r>
              <a:rPr lang="ko-KR" altLang="en-US" sz="2000" dirty="0" err="1" smtClean="0"/>
              <a:t>프로젝트빔</a:t>
            </a:r>
            <a:r>
              <a:rPr lang="en-US" altLang="ko-KR" sz="2000" dirty="0"/>
              <a:t>, TV</a:t>
            </a:r>
            <a:r>
              <a:rPr lang="ko-KR" altLang="en-US" sz="2000" dirty="0"/>
              <a:t>연결에서의 </a:t>
            </a:r>
            <a:r>
              <a:rPr lang="ko-KR" altLang="en-US" sz="2000" dirty="0" smtClean="0"/>
              <a:t>수업화면에서 벗어나</a:t>
            </a:r>
            <a:endParaRPr lang="en-US" altLang="ko-KR" sz="2000" dirty="0" smtClean="0"/>
          </a:p>
          <a:p>
            <a:pPr marL="0" indent="0">
              <a:buNone/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 </a:t>
            </a:r>
            <a:r>
              <a:rPr lang="ko-KR" altLang="en-US" sz="2000" dirty="0" smtClean="0"/>
              <a:t>깨끗하고 선명한 화질을 통해 학생들의 집중력을 높일 수 있습니다</a:t>
            </a:r>
            <a:r>
              <a:rPr lang="en-US" altLang="ko-KR" sz="2000" dirty="0" smtClean="0"/>
              <a:t>.</a:t>
            </a:r>
          </a:p>
          <a:p>
            <a:pPr marL="0" indent="0">
              <a:buNone/>
            </a:pPr>
            <a:r>
              <a:rPr lang="en-US" altLang="ko-KR" sz="2000" dirty="0" smtClean="0"/>
              <a:t>-------------------------------------------------------------------------------------</a:t>
            </a:r>
            <a:endParaRPr lang="en-US" altLang="ko-KR" sz="2000" dirty="0"/>
          </a:p>
          <a:p>
            <a:pPr marL="0" indent="0">
              <a:buNone/>
            </a:pPr>
            <a:r>
              <a:rPr lang="en-US" altLang="ko-KR" sz="2000" dirty="0" smtClean="0"/>
              <a:t>   </a:t>
            </a:r>
            <a:endParaRPr lang="en-US" altLang="ko-KR" sz="2000" dirty="0"/>
          </a:p>
          <a:p>
            <a:pPr marL="0" indent="0">
              <a:buNone/>
            </a:pPr>
            <a:endParaRPr lang="en-US" altLang="ko-KR" sz="2000" dirty="0" smtClean="0"/>
          </a:p>
          <a:p>
            <a:endParaRPr lang="en-US" altLang="ko-KR" sz="2400" dirty="0" smtClean="0"/>
          </a:p>
        </p:txBody>
      </p:sp>
    </p:spTree>
    <p:extLst>
      <p:ext uri="{BB962C8B-B14F-4D97-AF65-F5344CB8AC3E}">
        <p14:creationId xmlns:p14="http://schemas.microsoft.com/office/powerpoint/2010/main" val="37217831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622169"/>
            <a:ext cx="10515600" cy="5554794"/>
          </a:xfrm>
        </p:spPr>
        <p:txBody>
          <a:bodyPr/>
          <a:lstStyle/>
          <a:p>
            <a:pPr marL="0" indent="0">
              <a:buNone/>
            </a:pPr>
            <a:r>
              <a:rPr lang="en-US" altLang="ko-KR" dirty="0" smtClean="0"/>
              <a:t>=&gt; PDF </a:t>
            </a:r>
            <a:r>
              <a:rPr lang="ko-KR" altLang="en-US" dirty="0" smtClean="0"/>
              <a:t>펜 사이즈 </a:t>
            </a:r>
            <a:r>
              <a:rPr lang="en-US" altLang="ko-KR" dirty="0" smtClean="0"/>
              <a:t>5~6 , </a:t>
            </a:r>
          </a:p>
          <a:p>
            <a:pPr marL="0" indent="0">
              <a:buNone/>
            </a:pPr>
            <a:r>
              <a:rPr lang="ko-KR" altLang="en-US" dirty="0" smtClean="0"/>
              <a:t>파일탐색기로 </a:t>
            </a:r>
            <a:r>
              <a:rPr lang="en-US" altLang="ko-KR" dirty="0"/>
              <a:t>PDF </a:t>
            </a:r>
            <a:r>
              <a:rPr lang="ko-KR" altLang="en-US" dirty="0"/>
              <a:t>파일 오픈</a:t>
            </a:r>
            <a:r>
              <a:rPr lang="en-US" altLang="ko-KR" dirty="0"/>
              <a:t>(</a:t>
            </a:r>
            <a:r>
              <a:rPr lang="ko-KR" altLang="en-US" dirty="0" err="1"/>
              <a:t>국어시험지</a:t>
            </a:r>
            <a:r>
              <a:rPr lang="en-US" altLang="ko-KR" dirty="0"/>
              <a:t>)</a:t>
            </a:r>
            <a:r>
              <a:rPr lang="ko-KR" altLang="en-US" dirty="0"/>
              <a:t> </a:t>
            </a:r>
            <a:r>
              <a:rPr lang="en-US" altLang="ko-KR" dirty="0"/>
              <a:t>-&gt; </a:t>
            </a:r>
            <a:r>
              <a:rPr lang="ko-KR" altLang="en-US" dirty="0"/>
              <a:t>두손가락으로 확대 축소 </a:t>
            </a:r>
            <a:r>
              <a:rPr lang="en-US" altLang="ko-KR" dirty="0"/>
              <a:t>-&gt; </a:t>
            </a:r>
            <a:r>
              <a:rPr lang="ko-KR" altLang="en-US" dirty="0"/>
              <a:t>상단 </a:t>
            </a:r>
            <a:r>
              <a:rPr lang="ko-KR" altLang="en-US" dirty="0" err="1"/>
              <a:t>주석클릭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     -&gt;</a:t>
            </a:r>
            <a:r>
              <a:rPr lang="ko-KR" altLang="en-US" dirty="0"/>
              <a:t>펜으로 판서</a:t>
            </a:r>
            <a:r>
              <a:rPr lang="en-US" altLang="ko-KR" dirty="0"/>
              <a:t>-&gt;</a:t>
            </a:r>
            <a:r>
              <a:rPr lang="ko-KR" altLang="en-US" dirty="0" err="1"/>
              <a:t>형광펜</a:t>
            </a:r>
            <a:r>
              <a:rPr lang="en-US" altLang="ko-KR" dirty="0"/>
              <a:t> </a:t>
            </a:r>
            <a:r>
              <a:rPr lang="ko-KR" altLang="en-US" dirty="0"/>
              <a:t>으로 강조</a:t>
            </a:r>
            <a:r>
              <a:rPr lang="en-US" altLang="ko-KR" dirty="0"/>
              <a:t>-&gt;</a:t>
            </a:r>
            <a:r>
              <a:rPr lang="ko-KR" altLang="en-US" dirty="0"/>
              <a:t>지우개로 지우고 두손가락으로 페이지 이동</a:t>
            </a:r>
            <a:r>
              <a:rPr lang="en-US" altLang="ko-KR" dirty="0"/>
              <a:t>-&gt; </a:t>
            </a:r>
            <a:r>
              <a:rPr lang="ko-KR" altLang="en-US" dirty="0"/>
              <a:t>펜으로 별표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      -&gt; </a:t>
            </a:r>
            <a:r>
              <a:rPr lang="ko-KR" altLang="en-US" dirty="0"/>
              <a:t>왼쪽 상단 </a:t>
            </a:r>
            <a:r>
              <a:rPr lang="ko-KR" altLang="en-US" dirty="0" err="1"/>
              <a:t>메뉴클릭</a:t>
            </a:r>
            <a:r>
              <a:rPr lang="ko-KR" altLang="en-US" dirty="0"/>
              <a:t> 후 </a:t>
            </a:r>
            <a:r>
              <a:rPr lang="ko-KR" altLang="en-US" dirty="0" err="1"/>
              <a:t>다른이름으로의</a:t>
            </a:r>
            <a:r>
              <a:rPr lang="ko-KR" altLang="en-US" dirty="0"/>
              <a:t> 저장 클릭 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      -&gt; </a:t>
            </a:r>
            <a:r>
              <a:rPr lang="ko-KR" altLang="en-US" dirty="0" err="1"/>
              <a:t>추가해놓은</a:t>
            </a:r>
            <a:r>
              <a:rPr lang="ko-KR" altLang="en-US" dirty="0"/>
              <a:t> 구글드라이브로 저장</a:t>
            </a:r>
            <a:endParaRPr lang="en-US" altLang="ko-KR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29883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1524000" y="30043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6000" dirty="0" smtClean="0">
                <a:solidFill>
                  <a:schemeClr val="accent1">
                    <a:lumMod val="75000"/>
                  </a:schemeClr>
                </a:solidFill>
                <a:latin typeface="Elephant" panose="02020904090505020303" pitchFamily="18" charset="0"/>
              </a:rPr>
              <a:t>NEXO </a:t>
            </a:r>
            <a:r>
              <a:rPr lang="en-US" altLang="ko-KR" sz="6000" dirty="0">
                <a:solidFill>
                  <a:schemeClr val="accent1">
                    <a:lumMod val="75000"/>
                  </a:schemeClr>
                </a:solidFill>
                <a:latin typeface="Elephant" panose="02020904090505020303" pitchFamily="18" charset="0"/>
              </a:rPr>
              <a:t>NX</a:t>
            </a:r>
            <a:r>
              <a:rPr lang="ko-KR" altLang="en-US" dirty="0">
                <a:solidFill>
                  <a:schemeClr val="accent1">
                    <a:lumMod val="75000"/>
                  </a:schemeClr>
                </a:solidFill>
                <a:latin typeface="Copperplate Gothic Bold" panose="020E0705020206020404" pitchFamily="34" charset="0"/>
              </a:rPr>
              <a:t>시리즈 전자칠판</a:t>
            </a:r>
            <a:r>
              <a:rPr lang="en-US" altLang="ko-KR" dirty="0" smtClean="0">
                <a:solidFill>
                  <a:schemeClr val="accent1">
                    <a:lumMod val="75000"/>
                  </a:schemeClr>
                </a:solidFill>
                <a:latin typeface="Copperplate Gothic Bold" panose="020E0705020206020404" pitchFamily="34" charset="0"/>
              </a:rPr>
              <a:t> </a:t>
            </a:r>
            <a:r>
              <a:rPr lang="en-US" altLang="ko-KR" dirty="0" smtClean="0">
                <a:latin typeface="Copperplate Gothic Bold" panose="020E0705020206020404" pitchFamily="34" charset="0"/>
              </a:rPr>
              <a:t> </a:t>
            </a:r>
          </a:p>
          <a:p>
            <a:r>
              <a:rPr lang="en-US" altLang="ko-KR" dirty="0" smtClean="0">
                <a:latin typeface="Copperplate Gothic Bold" panose="020E0705020206020404" pitchFamily="34" charset="0"/>
              </a:rPr>
              <a:t>UMIND </a:t>
            </a:r>
            <a:r>
              <a:rPr lang="ko-KR" altLang="en-US" dirty="0" smtClean="0">
                <a:latin typeface="Copperplate Gothic Bold" panose="020E0705020206020404" pitchFamily="34" charset="0"/>
              </a:rPr>
              <a:t>소개</a:t>
            </a:r>
            <a:endParaRPr lang="ko-KR" altLang="en-US" dirty="0">
              <a:latin typeface="Copperplate Gothic Bold" panose="020E0705020206020404" pitchFamily="34" charset="0"/>
            </a:endParaRPr>
          </a:p>
        </p:txBody>
      </p:sp>
      <p:sp>
        <p:nvSpPr>
          <p:cNvPr id="5" name="부제목 2"/>
          <p:cNvSpPr txBox="1">
            <a:spLocks/>
          </p:cNvSpPr>
          <p:nvPr/>
        </p:nvSpPr>
        <p:spPr>
          <a:xfrm>
            <a:off x="1524000" y="2556941"/>
            <a:ext cx="9144000" cy="317400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/>
              <a:t>펜</a:t>
            </a:r>
            <a:endParaRPr lang="en-US" altLang="ko-KR" dirty="0" smtClean="0"/>
          </a:p>
          <a:p>
            <a:r>
              <a:rPr lang="ko-KR" altLang="en-US" dirty="0" smtClean="0"/>
              <a:t>지우개</a:t>
            </a:r>
            <a:endParaRPr lang="en-US" altLang="ko-KR" dirty="0"/>
          </a:p>
          <a:p>
            <a:r>
              <a:rPr lang="ko-KR" altLang="en-US" dirty="0" err="1" smtClean="0"/>
              <a:t>글자보정</a:t>
            </a:r>
            <a:endParaRPr lang="en-US" altLang="ko-KR" dirty="0" smtClean="0"/>
          </a:p>
          <a:p>
            <a:r>
              <a:rPr lang="ko-KR" altLang="en-US" dirty="0" err="1" smtClean="0"/>
              <a:t>도형보정</a:t>
            </a:r>
            <a:endParaRPr lang="en-US" altLang="ko-KR" dirty="0" smtClean="0"/>
          </a:p>
          <a:p>
            <a:r>
              <a:rPr lang="ko-KR" altLang="en-US" dirty="0" err="1" smtClean="0"/>
              <a:t>웹사진</a:t>
            </a:r>
            <a:endParaRPr lang="en-US" altLang="ko-KR" dirty="0" smtClean="0"/>
          </a:p>
          <a:p>
            <a:r>
              <a:rPr lang="ko-KR" altLang="en-US" dirty="0" err="1" smtClean="0"/>
              <a:t>웹동영상</a:t>
            </a:r>
            <a:endParaRPr lang="en-US" altLang="ko-KR" dirty="0" smtClean="0"/>
          </a:p>
          <a:p>
            <a:r>
              <a:rPr lang="ko-KR" altLang="en-US" dirty="0" err="1" smtClean="0"/>
              <a:t>다중칠판</a:t>
            </a:r>
            <a:r>
              <a:rPr lang="ko-KR" altLang="en-US" dirty="0" smtClean="0"/>
              <a:t> </a:t>
            </a:r>
            <a:r>
              <a:rPr lang="en-US" altLang="ko-KR" dirty="0" smtClean="0"/>
              <a:t>+ U</a:t>
            </a:r>
            <a:r>
              <a:rPr lang="ko-KR" altLang="en-US" dirty="0" smtClean="0"/>
              <a:t>타이머</a:t>
            </a:r>
            <a:r>
              <a:rPr lang="en-US" altLang="ko-KR" dirty="0" smtClean="0"/>
              <a:t>   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54923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581891"/>
            <a:ext cx="10515600" cy="5595072"/>
          </a:xfrm>
        </p:spPr>
        <p:txBody>
          <a:bodyPr>
            <a:normAutofit/>
          </a:bodyPr>
          <a:lstStyle/>
          <a:p>
            <a:r>
              <a:rPr lang="en-US" altLang="ko-KR" sz="1600" dirty="0"/>
              <a:t>"</a:t>
            </a:r>
            <a:r>
              <a:rPr lang="ko-KR" altLang="en-US" sz="1600" dirty="0"/>
              <a:t>학교에서도</a:t>
            </a:r>
            <a:r>
              <a:rPr lang="en-US" altLang="ko-KR" sz="1600" dirty="0"/>
              <a:t>, </a:t>
            </a:r>
            <a:r>
              <a:rPr lang="ko-KR" altLang="en-US" sz="1600" dirty="0"/>
              <a:t>학원에서도</a:t>
            </a:r>
            <a:br>
              <a:rPr lang="ko-KR" altLang="en-US" sz="1600" dirty="0"/>
            </a:br>
            <a:r>
              <a:rPr lang="ko-KR" altLang="en-US" sz="1600" dirty="0"/>
              <a:t>수업의 완성도를 높여줄 </a:t>
            </a:r>
            <a:r>
              <a:rPr lang="ko-KR" altLang="en-US" sz="1600" dirty="0" err="1" smtClean="0"/>
              <a:t>넥소전자칠판</a:t>
            </a:r>
            <a:r>
              <a:rPr lang="en-US" altLang="ko-KR" sz="1600" dirty="0"/>
              <a:t>.</a:t>
            </a:r>
            <a:br>
              <a:rPr lang="en-US" altLang="ko-KR" sz="1600" dirty="0"/>
            </a:br>
            <a:r>
              <a:rPr lang="ko-KR" altLang="en-US" sz="1600" dirty="0"/>
              <a:t>바로</a:t>
            </a:r>
            <a:r>
              <a:rPr lang="en-US" altLang="ko-KR" sz="1600" dirty="0"/>
              <a:t>, </a:t>
            </a:r>
            <a:r>
              <a:rPr lang="en-US" altLang="ko-KR" sz="1600" dirty="0" smtClean="0"/>
              <a:t>NX</a:t>
            </a:r>
            <a:r>
              <a:rPr lang="ko-KR" altLang="en-US" sz="1600" dirty="0" smtClean="0"/>
              <a:t>시리즈 </a:t>
            </a:r>
            <a:r>
              <a:rPr lang="ko-KR" altLang="en-US" sz="1600" dirty="0"/>
              <a:t>화이트보드 </a:t>
            </a:r>
            <a:r>
              <a:rPr lang="en-US" altLang="ko-KR" sz="1600" b="1" dirty="0"/>
              <a:t>UMIND</a:t>
            </a:r>
            <a:r>
              <a:rPr lang="ko-KR" altLang="en-US" sz="1600" dirty="0"/>
              <a:t>입니다</a:t>
            </a:r>
            <a:r>
              <a:rPr lang="en-US" altLang="ko-KR" sz="1600" dirty="0"/>
              <a:t>."</a:t>
            </a:r>
            <a:endParaRPr lang="en-US" altLang="ko-KR" sz="1600" dirty="0" smtClean="0"/>
          </a:p>
          <a:p>
            <a:r>
              <a:rPr lang="ko-KR" altLang="en-US" sz="1600" dirty="0" smtClean="0"/>
              <a:t>화이트보드 </a:t>
            </a:r>
            <a:r>
              <a:rPr lang="en-US" altLang="ko-KR" sz="1600" dirty="0" smtClean="0"/>
              <a:t>UMIND</a:t>
            </a:r>
            <a:r>
              <a:rPr lang="ko-KR" altLang="en-US" sz="1600" dirty="0" smtClean="0"/>
              <a:t>는 </a:t>
            </a:r>
            <a:r>
              <a:rPr lang="ko-KR" altLang="en-US" sz="1600" dirty="0" err="1" smtClean="0"/>
              <a:t>도형보정</a:t>
            </a:r>
            <a:r>
              <a:rPr lang="en-US" altLang="ko-KR" sz="1600" dirty="0" smtClean="0"/>
              <a:t>,</a:t>
            </a:r>
            <a:r>
              <a:rPr lang="ko-KR" altLang="en-US" sz="1600" dirty="0" err="1" smtClean="0"/>
              <a:t>글자보정</a:t>
            </a:r>
            <a:r>
              <a:rPr lang="ko-KR" altLang="en-US" sz="1600" dirty="0" smtClean="0"/>
              <a:t> 및 </a:t>
            </a:r>
            <a:r>
              <a:rPr lang="ko-KR" altLang="en-US" sz="1600" dirty="0" err="1" smtClean="0"/>
              <a:t>웹동영상</a:t>
            </a:r>
            <a:r>
              <a:rPr lang="en-US" altLang="ko-KR" sz="1600" dirty="0" smtClean="0"/>
              <a:t>,</a:t>
            </a:r>
            <a:r>
              <a:rPr lang="ko-KR" altLang="en-US" sz="1600" dirty="0" err="1" smtClean="0"/>
              <a:t>폰쉐어</a:t>
            </a:r>
            <a:r>
              <a:rPr lang="en-US" altLang="ko-KR" sz="1600" dirty="0" smtClean="0"/>
              <a:t>,</a:t>
            </a:r>
            <a:r>
              <a:rPr lang="ko-KR" altLang="en-US" sz="1600" dirty="0" smtClean="0"/>
              <a:t>다중칠판등의 수업에 꼭 필요한</a:t>
            </a:r>
            <a:r>
              <a:rPr lang="en-US" altLang="ko-KR" sz="1600" dirty="0"/>
              <a:t> </a:t>
            </a:r>
            <a:r>
              <a:rPr lang="ko-KR" altLang="en-US" sz="1600" dirty="0" smtClean="0"/>
              <a:t>기능을 제공합니다</a:t>
            </a:r>
            <a:r>
              <a:rPr lang="en-US" altLang="ko-KR" sz="1600" dirty="0" smtClean="0"/>
              <a:t>.</a:t>
            </a:r>
          </a:p>
          <a:p>
            <a:r>
              <a:rPr lang="en-US" altLang="ko-KR" sz="1600" dirty="0" smtClean="0"/>
              <a:t>"</a:t>
            </a:r>
            <a:r>
              <a:rPr lang="ko-KR" altLang="en-US" sz="1600" b="1" dirty="0"/>
              <a:t>도형 보정</a:t>
            </a:r>
            <a:r>
              <a:rPr lang="en-US" altLang="ko-KR" sz="1600" dirty="0"/>
              <a:t>, </a:t>
            </a:r>
            <a:r>
              <a:rPr lang="ko-KR" altLang="en-US" sz="1600" b="1" dirty="0"/>
              <a:t>글자 보정</a:t>
            </a:r>
            <a:r>
              <a:rPr lang="ko-KR" altLang="en-US" sz="1600" dirty="0"/>
              <a:t> 기능으로</a:t>
            </a:r>
            <a:br>
              <a:rPr lang="ko-KR" altLang="en-US" sz="1600" dirty="0"/>
            </a:br>
            <a:r>
              <a:rPr lang="ko-KR" altLang="en-US" sz="1600" dirty="0"/>
              <a:t>판서 내용이 더 정확하고 보기 쉽게</a:t>
            </a:r>
            <a:r>
              <a:rPr lang="en-US" altLang="ko-KR" sz="1600" dirty="0" smtClean="0"/>
              <a:t>.“</a:t>
            </a:r>
          </a:p>
          <a:p>
            <a:r>
              <a:rPr lang="en-US" altLang="ko-KR" sz="1600" dirty="0"/>
              <a:t>"</a:t>
            </a:r>
            <a:r>
              <a:rPr lang="ko-KR" altLang="en-US" sz="1600" dirty="0"/>
              <a:t>수업 중 필요한 </a:t>
            </a:r>
            <a:r>
              <a:rPr lang="ko-KR" altLang="en-US" sz="1600" b="1" dirty="0"/>
              <a:t>웹 동영상 재생</a:t>
            </a:r>
            <a:r>
              <a:rPr lang="en-US" altLang="ko-KR" sz="1600" dirty="0"/>
              <a:t>,</a:t>
            </a:r>
            <a:br>
              <a:rPr lang="en-US" altLang="ko-KR" sz="1600" dirty="0"/>
            </a:br>
            <a:r>
              <a:rPr lang="ko-KR" altLang="en-US" sz="1600" dirty="0"/>
              <a:t>학생 스마트폰 화면을 공유하는 </a:t>
            </a:r>
            <a:r>
              <a:rPr lang="ko-KR" altLang="en-US" sz="1600" b="1" dirty="0" err="1"/>
              <a:t>폰쉐어</a:t>
            </a:r>
            <a:r>
              <a:rPr lang="en-US" altLang="ko-KR" sz="1600" dirty="0"/>
              <a:t>,</a:t>
            </a:r>
            <a:br>
              <a:rPr lang="en-US" altLang="ko-KR" sz="1600" dirty="0"/>
            </a:br>
            <a:r>
              <a:rPr lang="ko-KR" altLang="en-US" sz="1600" dirty="0"/>
              <a:t>동시에 여러 페이지를 펼치는 </a:t>
            </a:r>
            <a:r>
              <a:rPr lang="ko-KR" altLang="en-US" sz="1600" b="1" dirty="0"/>
              <a:t>다중 칠판 기능</a:t>
            </a:r>
            <a:r>
              <a:rPr lang="ko-KR" altLang="en-US" sz="1600" dirty="0"/>
              <a:t>까지</a:t>
            </a:r>
            <a:r>
              <a:rPr lang="en-US" altLang="ko-KR" sz="1600" dirty="0"/>
              <a:t>!"</a:t>
            </a:r>
          </a:p>
          <a:p>
            <a:r>
              <a:rPr lang="ko-KR" altLang="en-US" sz="1600" dirty="0" smtClean="0"/>
              <a:t>펜의 </a:t>
            </a:r>
            <a:r>
              <a:rPr lang="ko-KR" altLang="en-US" sz="1600" dirty="0" err="1" smtClean="0"/>
              <a:t>임계값을</a:t>
            </a:r>
            <a:r>
              <a:rPr lang="ko-KR" altLang="en-US" sz="1600" dirty="0" smtClean="0"/>
              <a:t> 사용자에 맞게 설정이 가능하여 </a:t>
            </a:r>
            <a:endParaRPr lang="en-US" altLang="ko-KR" sz="1600" dirty="0" smtClean="0"/>
          </a:p>
          <a:p>
            <a:pPr marL="0" indent="0">
              <a:buNone/>
            </a:pPr>
            <a:r>
              <a:rPr lang="en-US" altLang="ko-KR" sz="1600" dirty="0"/>
              <a:t> </a:t>
            </a:r>
            <a:r>
              <a:rPr lang="en-US" altLang="ko-KR" sz="1600" dirty="0" smtClean="0"/>
              <a:t>  </a:t>
            </a:r>
            <a:r>
              <a:rPr lang="ko-KR" altLang="en-US" sz="1600" dirty="0" err="1" smtClean="0"/>
              <a:t>끊김없는</a:t>
            </a:r>
            <a:r>
              <a:rPr lang="ko-KR" altLang="en-US" sz="1600" dirty="0" smtClean="0"/>
              <a:t> 부드러운 수업진행이 가능합니다</a:t>
            </a:r>
            <a:r>
              <a:rPr lang="en-US" altLang="ko-KR" sz="1600" dirty="0" smtClean="0"/>
              <a:t>.</a:t>
            </a:r>
          </a:p>
          <a:p>
            <a:pPr marL="0" indent="0">
              <a:buNone/>
            </a:pPr>
            <a:r>
              <a:rPr lang="en-US" altLang="ko-KR" sz="1600" dirty="0" smtClean="0"/>
              <a:t>  "</a:t>
            </a:r>
            <a:r>
              <a:rPr lang="en-US" altLang="ko-KR" sz="1600" b="1" dirty="0"/>
              <a:t>NEXO UMIND </a:t>
            </a:r>
            <a:r>
              <a:rPr lang="ko-KR" altLang="en-US" sz="1600" b="1" dirty="0" smtClean="0"/>
              <a:t>전자칠판</a:t>
            </a:r>
            <a:r>
              <a:rPr lang="ko-KR" altLang="en-US" sz="1600" dirty="0"/>
              <a:t/>
            </a:r>
            <a:br>
              <a:rPr lang="ko-KR" altLang="en-US" sz="1600" dirty="0"/>
            </a:br>
            <a:r>
              <a:rPr lang="ko-KR" altLang="en-US" sz="1600" dirty="0" smtClean="0"/>
              <a:t>   학교와 </a:t>
            </a:r>
            <a:r>
              <a:rPr lang="ko-KR" altLang="en-US" sz="1600" dirty="0"/>
              <a:t>학원을 위한 최고의 선택</a:t>
            </a:r>
            <a:r>
              <a:rPr lang="en-US" altLang="ko-KR" sz="1600" dirty="0"/>
              <a:t>,</a:t>
            </a:r>
            <a:br>
              <a:rPr lang="en-US" altLang="ko-KR" sz="1600" dirty="0"/>
            </a:br>
            <a:r>
              <a:rPr lang="en-US" altLang="ko-KR" sz="1600" dirty="0" smtClean="0"/>
              <a:t>    </a:t>
            </a:r>
            <a:r>
              <a:rPr lang="ko-KR" altLang="en-US" sz="1600" dirty="0" smtClean="0"/>
              <a:t>수업의 </a:t>
            </a:r>
            <a:r>
              <a:rPr lang="ko-KR" altLang="en-US" sz="1600" dirty="0"/>
              <a:t>질이 달라집니다</a:t>
            </a:r>
            <a:r>
              <a:rPr lang="en-US" altLang="ko-KR" sz="1600" dirty="0" smtClean="0"/>
              <a:t>.“</a:t>
            </a:r>
          </a:p>
          <a:p>
            <a:pPr marL="0" indent="0">
              <a:buNone/>
            </a:pPr>
            <a:r>
              <a:rPr lang="en-US" altLang="ko-KR" sz="1600" dirty="0" smtClean="0"/>
              <a:t>-------------------------------------------------------------------------------------------------------------</a:t>
            </a:r>
          </a:p>
          <a:p>
            <a:endParaRPr lang="en-US" altLang="ko-KR" sz="1800" dirty="0"/>
          </a:p>
          <a:p>
            <a:endParaRPr lang="en-US" altLang="ko-KR" sz="1800" dirty="0" smtClean="0"/>
          </a:p>
          <a:p>
            <a:endParaRPr lang="en-US" altLang="ko-KR" sz="1800" dirty="0"/>
          </a:p>
          <a:p>
            <a:endParaRPr lang="en-US" altLang="ko-KR" sz="1600" dirty="0" smtClean="0"/>
          </a:p>
        </p:txBody>
      </p:sp>
    </p:spTree>
    <p:extLst>
      <p:ext uri="{BB962C8B-B14F-4D97-AF65-F5344CB8AC3E}">
        <p14:creationId xmlns:p14="http://schemas.microsoft.com/office/powerpoint/2010/main" val="4624658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678730"/>
            <a:ext cx="10515600" cy="5498233"/>
          </a:xfrm>
        </p:spPr>
        <p:txBody>
          <a:bodyPr>
            <a:normAutofit/>
          </a:bodyPr>
          <a:lstStyle/>
          <a:p>
            <a:endParaRPr lang="en-US" altLang="ko-KR" sz="2000" dirty="0" smtClean="0"/>
          </a:p>
          <a:p>
            <a:pPr marL="0" indent="0">
              <a:buNone/>
            </a:pPr>
            <a:r>
              <a:rPr lang="en-US" altLang="ko-KR" sz="2000" dirty="0" smtClean="0"/>
              <a:t> </a:t>
            </a:r>
            <a:r>
              <a:rPr lang="ko-KR" altLang="en-US" sz="1800" dirty="0" smtClean="0">
                <a:solidFill>
                  <a:srgbClr val="FF0000"/>
                </a:solidFill>
              </a:rPr>
              <a:t>펜 누르고 </a:t>
            </a:r>
            <a:r>
              <a:rPr lang="ko-KR" altLang="en-US" sz="1800" dirty="0" err="1" smtClean="0">
                <a:solidFill>
                  <a:srgbClr val="FF0000"/>
                </a:solidFill>
              </a:rPr>
              <a:t>얇은펜</a:t>
            </a:r>
            <a:r>
              <a:rPr lang="ko-KR" altLang="en-US" sz="1800" dirty="0" smtClean="0">
                <a:solidFill>
                  <a:srgbClr val="FF0000"/>
                </a:solidFill>
              </a:rPr>
              <a:t> 과 </a:t>
            </a:r>
            <a:r>
              <a:rPr lang="ko-KR" altLang="en-US" sz="1800" dirty="0" err="1" smtClean="0">
                <a:solidFill>
                  <a:srgbClr val="FF0000"/>
                </a:solidFill>
              </a:rPr>
              <a:t>두꺼운펜</a:t>
            </a:r>
            <a:r>
              <a:rPr lang="ko-KR" altLang="en-US" sz="1800" dirty="0" smtClean="0">
                <a:solidFill>
                  <a:srgbClr val="FF0000"/>
                </a:solidFill>
              </a:rPr>
              <a:t>  각각  </a:t>
            </a:r>
            <a:r>
              <a:rPr lang="ko-KR" altLang="en-US" sz="1800" dirty="0" err="1" smtClean="0">
                <a:solidFill>
                  <a:srgbClr val="FF0000"/>
                </a:solidFill>
              </a:rPr>
              <a:t>색상변경</a:t>
            </a:r>
            <a:r>
              <a:rPr lang="ko-KR" altLang="en-US" sz="1800" dirty="0" smtClean="0">
                <a:solidFill>
                  <a:srgbClr val="FF0000"/>
                </a:solidFill>
              </a:rPr>
              <a:t> 및 </a:t>
            </a:r>
            <a:r>
              <a:rPr lang="ko-KR" altLang="en-US" sz="1800" dirty="0" err="1" smtClean="0">
                <a:solidFill>
                  <a:srgbClr val="FF0000"/>
                </a:solidFill>
              </a:rPr>
              <a:t>두께설정</a:t>
            </a:r>
            <a:r>
              <a:rPr lang="en-US" altLang="ko-KR" sz="1800" dirty="0">
                <a:solidFill>
                  <a:srgbClr val="FF0000"/>
                </a:solidFill>
              </a:rPr>
              <a:t>.</a:t>
            </a:r>
          </a:p>
          <a:p>
            <a:r>
              <a:rPr lang="en-US" altLang="ko-KR" dirty="0" smtClean="0"/>
              <a:t>1) </a:t>
            </a:r>
            <a:r>
              <a:rPr lang="ko-KR" altLang="en-US" sz="1800" dirty="0" smtClean="0"/>
              <a:t>액션</a:t>
            </a:r>
            <a:r>
              <a:rPr lang="en-US" altLang="ko-KR" sz="1800" dirty="0"/>
              <a:t>’</a:t>
            </a:r>
            <a:r>
              <a:rPr lang="ko-KR" altLang="en-US" sz="1800" dirty="0"/>
              <a:t>펜으로 </a:t>
            </a:r>
            <a:r>
              <a:rPr lang="en-US" altLang="ko-KR" sz="1800" dirty="0" smtClean="0"/>
              <a:t>“NEXO(</a:t>
            </a:r>
            <a:r>
              <a:rPr lang="ko-KR" altLang="en-US" sz="1800" dirty="0" err="1" smtClean="0"/>
              <a:t>얇은펜</a:t>
            </a:r>
            <a:r>
              <a:rPr lang="en-US" altLang="ko-KR" sz="1800" dirty="0" smtClean="0"/>
              <a:t>)</a:t>
            </a:r>
            <a:r>
              <a:rPr lang="ko-KR" altLang="en-US" sz="1800" dirty="0" smtClean="0"/>
              <a:t>전자칠판</a:t>
            </a:r>
            <a:r>
              <a:rPr lang="en-US" altLang="ko-KR" sz="1800" dirty="0" smtClean="0"/>
              <a:t>(</a:t>
            </a:r>
            <a:r>
              <a:rPr lang="ko-KR" altLang="en-US" sz="1800" dirty="0" err="1" smtClean="0"/>
              <a:t>두꺼운펜</a:t>
            </a:r>
            <a:r>
              <a:rPr lang="en-US" altLang="ko-KR" sz="1800" dirty="0" smtClean="0"/>
              <a:t>)”</a:t>
            </a:r>
            <a:r>
              <a:rPr lang="ko-KR" altLang="en-US" sz="1800" dirty="0"/>
              <a:t>쓰기</a:t>
            </a:r>
            <a:r>
              <a:rPr lang="en-US" altLang="ko-KR" sz="1800" dirty="0"/>
              <a:t>-&gt;</a:t>
            </a:r>
            <a:r>
              <a:rPr lang="ko-KR" altLang="en-US" sz="1800" dirty="0"/>
              <a:t>지우개로 지우기</a:t>
            </a:r>
            <a:r>
              <a:rPr lang="en-US" altLang="ko-KR" sz="1800" dirty="0"/>
              <a:t>-&gt;</a:t>
            </a:r>
            <a:r>
              <a:rPr lang="ko-KR" altLang="en-US" sz="1800" dirty="0"/>
              <a:t>도형</a:t>
            </a:r>
            <a:r>
              <a:rPr lang="en-US" altLang="ko-KR" sz="1800" dirty="0"/>
              <a:t>(</a:t>
            </a:r>
            <a:r>
              <a:rPr lang="ko-KR" altLang="en-US" sz="1800" dirty="0"/>
              <a:t>세모</a:t>
            </a:r>
            <a:r>
              <a:rPr lang="en-US" altLang="ko-KR" sz="1800" dirty="0"/>
              <a:t>,</a:t>
            </a:r>
            <a:r>
              <a:rPr lang="ko-KR" altLang="en-US" sz="1800" dirty="0"/>
              <a:t>원</a:t>
            </a:r>
            <a:r>
              <a:rPr lang="en-US" altLang="ko-KR" sz="1800" dirty="0"/>
              <a:t>,</a:t>
            </a:r>
            <a:r>
              <a:rPr lang="ko-KR" altLang="en-US" sz="1800" dirty="0"/>
              <a:t>네모</a:t>
            </a:r>
            <a:r>
              <a:rPr lang="en-US" altLang="ko-KR" sz="1800" dirty="0"/>
              <a:t>)</a:t>
            </a:r>
            <a:r>
              <a:rPr lang="ko-KR" altLang="en-US" sz="1800" dirty="0"/>
              <a:t>을 </a:t>
            </a:r>
            <a:r>
              <a:rPr lang="ko-KR" altLang="en-US" sz="1800" dirty="0" smtClean="0"/>
              <a:t>그림</a:t>
            </a:r>
            <a:r>
              <a:rPr lang="en-US" altLang="ko-KR" sz="1800" dirty="0" smtClean="0"/>
              <a:t>. </a:t>
            </a:r>
            <a:r>
              <a:rPr lang="ko-KR" altLang="en-US" sz="1800" dirty="0" smtClean="0"/>
              <a:t>펜 색상 </a:t>
            </a:r>
            <a:r>
              <a:rPr lang="ko-KR" altLang="en-US" sz="1800" dirty="0" err="1" smtClean="0"/>
              <a:t>얇은펜</a:t>
            </a:r>
            <a:r>
              <a:rPr lang="ko-KR" altLang="en-US" sz="1800" dirty="0" smtClean="0"/>
              <a:t> 화이트  </a:t>
            </a:r>
            <a:r>
              <a:rPr lang="ko-KR" altLang="en-US" sz="1800" dirty="0" err="1" smtClean="0"/>
              <a:t>두꺼운펜</a:t>
            </a:r>
            <a:r>
              <a:rPr lang="ko-KR" altLang="en-US" sz="1800" dirty="0" smtClean="0"/>
              <a:t> 하늘색 </a:t>
            </a:r>
            <a:r>
              <a:rPr lang="en-US" altLang="ko-KR" sz="1800" dirty="0" smtClean="0"/>
              <a:t>. </a:t>
            </a:r>
            <a:r>
              <a:rPr lang="ko-KR" altLang="en-US" sz="1800" dirty="0" err="1" smtClean="0"/>
              <a:t>마커펜</a:t>
            </a:r>
            <a:r>
              <a:rPr lang="ko-KR" altLang="en-US" sz="1800" dirty="0" smtClean="0"/>
              <a:t> 선택 후 글자 밑에 </a:t>
            </a:r>
            <a:r>
              <a:rPr lang="ko-KR" altLang="en-US" sz="1800" dirty="0" err="1" smtClean="0"/>
              <a:t>밑줄긋기</a:t>
            </a:r>
            <a:r>
              <a:rPr lang="en-US" altLang="ko-KR" sz="1800" dirty="0" smtClean="0"/>
              <a:t>.</a:t>
            </a:r>
          </a:p>
          <a:p>
            <a:r>
              <a:rPr lang="en-US" altLang="ko-KR" sz="1800" dirty="0" smtClean="0"/>
              <a:t>-&gt; </a:t>
            </a:r>
            <a:r>
              <a:rPr lang="ko-KR" altLang="en-US" sz="1800" dirty="0" err="1"/>
              <a:t>모두지우기</a:t>
            </a:r>
            <a:r>
              <a:rPr lang="en-US" altLang="ko-KR" sz="1800" dirty="0"/>
              <a:t>-&gt;</a:t>
            </a:r>
            <a:r>
              <a:rPr lang="ko-KR" altLang="en-US" sz="1800" dirty="0" err="1"/>
              <a:t>웹사진을</a:t>
            </a:r>
            <a:r>
              <a:rPr lang="ko-KR" altLang="en-US" sz="1800" dirty="0"/>
              <a:t> 띄워</a:t>
            </a:r>
            <a:r>
              <a:rPr lang="en-US" altLang="ko-KR" sz="1800" dirty="0"/>
              <a:t>-&gt;</a:t>
            </a:r>
            <a:r>
              <a:rPr lang="ko-KR" altLang="en-US" sz="1800" dirty="0"/>
              <a:t>주기율표 이미지 </a:t>
            </a:r>
            <a:r>
              <a:rPr lang="ko-KR" altLang="en-US" sz="1800" dirty="0" err="1"/>
              <a:t>삽입후</a:t>
            </a:r>
            <a:r>
              <a:rPr lang="ko-KR" altLang="en-US" sz="1800" dirty="0"/>
              <a:t> </a:t>
            </a:r>
            <a:r>
              <a:rPr lang="ko-KR" altLang="en-US" sz="1800" dirty="0" smtClean="0"/>
              <a:t>확대</a:t>
            </a:r>
            <a:r>
              <a:rPr lang="en-US" altLang="ko-KR" sz="1800" dirty="0" smtClean="0"/>
              <a:t>.</a:t>
            </a:r>
          </a:p>
          <a:p>
            <a:r>
              <a:rPr lang="en-US" altLang="ko-KR" sz="1800" dirty="0"/>
              <a:t> </a:t>
            </a:r>
            <a:r>
              <a:rPr lang="en-US" altLang="ko-KR" sz="1800" dirty="0" smtClean="0"/>
              <a:t>  </a:t>
            </a:r>
            <a:r>
              <a:rPr lang="ko-KR" altLang="en-US" sz="1800" dirty="0" smtClean="0"/>
              <a:t>주기율표에 </a:t>
            </a:r>
            <a:r>
              <a:rPr lang="ko-KR" altLang="en-US" sz="1800" dirty="0" err="1" smtClean="0"/>
              <a:t>두꺼운펜으로</a:t>
            </a:r>
            <a:r>
              <a:rPr lang="ko-KR" altLang="en-US" sz="1800" dirty="0" smtClean="0"/>
              <a:t> 동그라미 강조</a:t>
            </a:r>
            <a:r>
              <a:rPr lang="en-US" altLang="ko-KR" sz="1800" dirty="0" smtClean="0"/>
              <a:t>…</a:t>
            </a:r>
          </a:p>
          <a:p>
            <a:r>
              <a:rPr lang="en-US" altLang="ko-KR" sz="1800" dirty="0" smtClean="0"/>
              <a:t>-&gt;</a:t>
            </a:r>
            <a:r>
              <a:rPr lang="ko-KR" altLang="en-US" sz="1800" dirty="0"/>
              <a:t>미리 작성해둔 화산과 지진 페이지로 이동해서</a:t>
            </a:r>
            <a:r>
              <a:rPr lang="en-US" altLang="ko-KR" sz="1800" dirty="0"/>
              <a:t>-&gt;</a:t>
            </a:r>
            <a:r>
              <a:rPr lang="ko-KR" altLang="en-US" sz="1800" dirty="0" err="1"/>
              <a:t>웹비디오</a:t>
            </a:r>
            <a:r>
              <a:rPr lang="ko-KR" altLang="en-US" sz="1800" dirty="0"/>
              <a:t> </a:t>
            </a:r>
            <a:r>
              <a:rPr lang="en-US" altLang="ko-KR" sz="1800" dirty="0"/>
              <a:t>“</a:t>
            </a:r>
            <a:r>
              <a:rPr lang="ko-KR" altLang="en-US" sz="1800" dirty="0"/>
              <a:t>화산활동원리</a:t>
            </a:r>
            <a:r>
              <a:rPr lang="en-US" altLang="ko-KR" sz="1800" dirty="0"/>
              <a:t>” </a:t>
            </a:r>
            <a:r>
              <a:rPr lang="ko-KR" altLang="en-US" sz="1800" dirty="0" smtClean="0"/>
              <a:t>검색</a:t>
            </a:r>
            <a:endParaRPr lang="en-US" altLang="ko-KR" sz="1800" dirty="0" smtClean="0"/>
          </a:p>
          <a:p>
            <a:r>
              <a:rPr lang="en-US" altLang="ko-KR" sz="1800" dirty="0" smtClean="0"/>
              <a:t>-&gt;</a:t>
            </a:r>
            <a:r>
              <a:rPr lang="ko-KR" altLang="en-US" sz="1800" dirty="0"/>
              <a:t>중간 플레이</a:t>
            </a:r>
            <a:r>
              <a:rPr lang="en-US" altLang="ko-KR" sz="1800" dirty="0"/>
              <a:t>’ -&gt;</a:t>
            </a:r>
            <a:r>
              <a:rPr lang="ko-KR" altLang="en-US" sz="1800" dirty="0"/>
              <a:t>화살표 </a:t>
            </a:r>
            <a:r>
              <a:rPr lang="ko-KR" altLang="en-US" sz="1800" dirty="0" smtClean="0"/>
              <a:t>판서</a:t>
            </a:r>
            <a:endParaRPr lang="en-US" altLang="ko-KR" sz="1800" dirty="0" smtClean="0"/>
          </a:p>
          <a:p>
            <a:endParaRPr lang="en-US" altLang="ko-KR" sz="1800" dirty="0"/>
          </a:p>
          <a:p>
            <a:r>
              <a:rPr lang="en-US" altLang="ko-KR" dirty="0" smtClean="0"/>
              <a:t>2) </a:t>
            </a:r>
            <a:r>
              <a:rPr lang="ko-KR" altLang="en-US" sz="1800" dirty="0" err="1" smtClean="0"/>
              <a:t>다중칠판</a:t>
            </a:r>
            <a:r>
              <a:rPr lang="ko-KR" altLang="en-US" sz="1800" dirty="0" smtClean="0"/>
              <a:t> </a:t>
            </a:r>
            <a:r>
              <a:rPr lang="ko-KR" altLang="en-US" sz="1800" dirty="0"/>
              <a:t>실행 </a:t>
            </a:r>
            <a:r>
              <a:rPr lang="en-US" altLang="ko-KR" sz="1800" dirty="0"/>
              <a:t>2</a:t>
            </a:r>
            <a:r>
              <a:rPr lang="ko-KR" altLang="en-US" sz="1800" dirty="0"/>
              <a:t>등분</a:t>
            </a:r>
            <a:r>
              <a:rPr lang="en-US" altLang="ko-KR" sz="1800" dirty="0"/>
              <a:t>-&gt;U</a:t>
            </a:r>
            <a:r>
              <a:rPr lang="ko-KR" altLang="en-US" sz="1800" dirty="0" smtClean="0"/>
              <a:t>타이머 </a:t>
            </a:r>
            <a:r>
              <a:rPr lang="ko-KR" altLang="en-US" sz="1800" dirty="0"/>
              <a:t>실행 </a:t>
            </a:r>
            <a:r>
              <a:rPr lang="en-US" altLang="ko-KR" sz="1800" dirty="0"/>
              <a:t>15</a:t>
            </a:r>
            <a:r>
              <a:rPr lang="ko-KR" altLang="en-US" sz="1800" dirty="0"/>
              <a:t>초</a:t>
            </a:r>
            <a:r>
              <a:rPr lang="en-US" altLang="ko-KR" sz="1800" dirty="0"/>
              <a:t>-&gt;</a:t>
            </a:r>
            <a:r>
              <a:rPr lang="ko-KR" altLang="en-US" sz="1800" dirty="0" err="1"/>
              <a:t>풀화면</a:t>
            </a:r>
            <a:r>
              <a:rPr lang="ko-KR" altLang="en-US" sz="1800" dirty="0"/>
              <a:t> 보여주기</a:t>
            </a:r>
            <a:r>
              <a:rPr lang="en-US" altLang="ko-KR" sz="1800" dirty="0"/>
              <a:t>-&gt;</a:t>
            </a:r>
            <a:r>
              <a:rPr lang="ko-KR" altLang="en-US" sz="1800" dirty="0" err="1"/>
              <a:t>다중칠판에</a:t>
            </a:r>
            <a:r>
              <a:rPr lang="ko-KR" altLang="en-US" sz="1800" dirty="0"/>
              <a:t> 문제풀이 시연</a:t>
            </a:r>
            <a:r>
              <a:rPr lang="en-US" altLang="ko-KR" sz="1800" dirty="0" smtClean="0"/>
              <a:t>. </a:t>
            </a:r>
            <a:r>
              <a:rPr lang="ko-KR" altLang="en-US" sz="1800" dirty="0" smtClean="0"/>
              <a:t>둘이 동시에 문제풀이</a:t>
            </a:r>
            <a:r>
              <a:rPr lang="en-US" altLang="ko-KR" sz="1800" dirty="0" smtClean="0"/>
              <a:t>.  </a:t>
            </a:r>
          </a:p>
          <a:p>
            <a:r>
              <a:rPr lang="en-US" altLang="ko-KR" dirty="0" smtClean="0"/>
              <a:t>3) </a:t>
            </a:r>
            <a:r>
              <a:rPr lang="ko-KR" altLang="en-US" sz="1800" dirty="0" smtClean="0"/>
              <a:t>배경 설정하기 </a:t>
            </a:r>
            <a:r>
              <a:rPr lang="en-US" altLang="ko-KR" sz="1800" dirty="0" smtClean="0"/>
              <a:t>-&gt; </a:t>
            </a:r>
            <a:r>
              <a:rPr lang="ko-KR" altLang="en-US" sz="1800" dirty="0" smtClean="0"/>
              <a:t>메뉴 환경 </a:t>
            </a:r>
            <a:r>
              <a:rPr lang="en-US" altLang="ko-KR" sz="1800" dirty="0" smtClean="0"/>
              <a:t>-&gt; </a:t>
            </a:r>
            <a:r>
              <a:rPr lang="ko-KR" altLang="en-US" sz="1800" dirty="0" smtClean="0"/>
              <a:t>배경 </a:t>
            </a:r>
            <a:r>
              <a:rPr lang="en-US" altLang="ko-KR" sz="1800" dirty="0" smtClean="0"/>
              <a:t>-&gt; </a:t>
            </a:r>
            <a:r>
              <a:rPr lang="ko-KR" altLang="en-US" sz="1800" dirty="0" err="1" smtClean="0"/>
              <a:t>색상변경</a:t>
            </a:r>
            <a:r>
              <a:rPr lang="en-US" altLang="ko-KR" sz="1800" dirty="0" smtClean="0"/>
              <a:t>-&gt;</a:t>
            </a:r>
            <a:r>
              <a:rPr lang="ko-KR" altLang="en-US" sz="1800" dirty="0" smtClean="0"/>
              <a:t>그리도 변경  </a:t>
            </a:r>
            <a:endParaRPr lang="en-US" altLang="ko-KR" sz="1800" dirty="0"/>
          </a:p>
          <a:p>
            <a:r>
              <a:rPr lang="en-US" altLang="ko-KR" sz="1800" dirty="0" smtClean="0"/>
              <a:t>-&gt; </a:t>
            </a:r>
            <a:r>
              <a:rPr lang="ko-KR" altLang="en-US" sz="1800" dirty="0" smtClean="0"/>
              <a:t>화이트 그리드 설정 후 영문 판서 </a:t>
            </a:r>
            <a:r>
              <a:rPr lang="en-US" altLang="ko-KR" dirty="0" smtClean="0"/>
              <a:t>Speaking </a:t>
            </a:r>
            <a:r>
              <a:rPr lang="en-US" altLang="ko-KR" dirty="0"/>
              <a:t>words of wisdom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578132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1524000" y="30043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6000" dirty="0" smtClean="0">
                <a:solidFill>
                  <a:schemeClr val="accent1">
                    <a:lumMod val="75000"/>
                  </a:schemeClr>
                </a:solidFill>
                <a:latin typeface="Elephant" panose="02020904090505020303" pitchFamily="18" charset="0"/>
              </a:rPr>
              <a:t>NEXO </a:t>
            </a:r>
            <a:r>
              <a:rPr lang="en-US" altLang="ko-KR" sz="6000" dirty="0">
                <a:solidFill>
                  <a:schemeClr val="accent1">
                    <a:lumMod val="75000"/>
                  </a:schemeClr>
                </a:solidFill>
                <a:latin typeface="Elephant" panose="02020904090505020303" pitchFamily="18" charset="0"/>
              </a:rPr>
              <a:t>NX</a:t>
            </a:r>
            <a:r>
              <a:rPr lang="ko-KR" altLang="en-US" dirty="0">
                <a:solidFill>
                  <a:schemeClr val="accent1">
                    <a:lumMod val="75000"/>
                  </a:schemeClr>
                </a:solidFill>
                <a:latin typeface="Copperplate Gothic Bold" panose="020E0705020206020404" pitchFamily="34" charset="0"/>
              </a:rPr>
              <a:t>시리즈 전자칠판</a:t>
            </a:r>
            <a:r>
              <a:rPr lang="en-US" altLang="ko-KR" dirty="0" smtClean="0">
                <a:latin typeface="Copperplate Gothic Bold" panose="020E0705020206020404" pitchFamily="34" charset="0"/>
              </a:rPr>
              <a:t> </a:t>
            </a:r>
          </a:p>
          <a:p>
            <a:r>
              <a:rPr lang="en-US" altLang="ko-KR" dirty="0" smtClean="0">
                <a:latin typeface="Copperplate Gothic Bold" panose="020E0705020206020404" pitchFamily="34" charset="0"/>
              </a:rPr>
              <a:t>UMIND PDF </a:t>
            </a:r>
            <a:r>
              <a:rPr lang="ko-KR" altLang="en-US" dirty="0" err="1" smtClean="0">
                <a:latin typeface="Copperplate Gothic Bold" panose="020E0705020206020404" pitchFamily="34" charset="0"/>
              </a:rPr>
              <a:t>수업방식</a:t>
            </a:r>
            <a:r>
              <a:rPr lang="en-US" altLang="ko-KR" dirty="0" smtClean="0">
                <a:latin typeface="Copperplate Gothic Bold" panose="020E0705020206020404" pitchFamily="34" charset="0"/>
              </a:rPr>
              <a:t>,</a:t>
            </a:r>
            <a:r>
              <a:rPr lang="ko-KR" altLang="en-US" dirty="0" err="1" smtClean="0">
                <a:latin typeface="Copperplate Gothic Bold" panose="020E0705020206020404" pitchFamily="34" charset="0"/>
              </a:rPr>
              <a:t>문서열기</a:t>
            </a:r>
            <a:r>
              <a:rPr lang="en-US" altLang="ko-KR" dirty="0" smtClean="0">
                <a:latin typeface="Copperplate Gothic Bold" panose="020E0705020206020404" pitchFamily="34" charset="0"/>
              </a:rPr>
              <a:t>,QR</a:t>
            </a:r>
            <a:r>
              <a:rPr lang="ko-KR" altLang="en-US" dirty="0" smtClean="0">
                <a:latin typeface="Copperplate Gothic Bold" panose="020E0705020206020404" pitchFamily="34" charset="0"/>
              </a:rPr>
              <a:t>코드</a:t>
            </a:r>
            <a:endParaRPr lang="ko-KR" altLang="en-US" dirty="0">
              <a:latin typeface="Copperplate Gothic Bold" panose="020E0705020206020404" pitchFamily="34" charset="0"/>
            </a:endParaRPr>
          </a:p>
        </p:txBody>
      </p:sp>
      <p:sp>
        <p:nvSpPr>
          <p:cNvPr id="5" name="부제목 2"/>
          <p:cNvSpPr txBox="1">
            <a:spLocks/>
          </p:cNvSpPr>
          <p:nvPr/>
        </p:nvSpPr>
        <p:spPr>
          <a:xfrm>
            <a:off x="1524000" y="3386281"/>
            <a:ext cx="9144000" cy="25624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 smtClean="0"/>
              <a:t>PDF FILE OPEN</a:t>
            </a:r>
          </a:p>
          <a:p>
            <a:r>
              <a:rPr lang="ko-KR" altLang="en-US" dirty="0" err="1" smtClean="0"/>
              <a:t>좌우센터</a:t>
            </a:r>
            <a:r>
              <a:rPr lang="ko-KR" altLang="en-US" dirty="0" smtClean="0"/>
              <a:t> 정렬</a:t>
            </a:r>
            <a:endParaRPr lang="en-US" altLang="ko-KR" dirty="0" smtClean="0"/>
          </a:p>
          <a:p>
            <a:r>
              <a:rPr lang="en-US" altLang="ko-KR" dirty="0" smtClean="0"/>
              <a:t>FREE SIZE</a:t>
            </a:r>
          </a:p>
          <a:p>
            <a:r>
              <a:rPr lang="ko-KR" altLang="en-US" dirty="0" smtClean="0"/>
              <a:t>캡쳐</a:t>
            </a:r>
            <a:r>
              <a:rPr lang="en-US" altLang="ko-KR" dirty="0" smtClean="0"/>
              <a:t>, CROP</a:t>
            </a:r>
          </a:p>
          <a:p>
            <a:r>
              <a:rPr lang="ko-KR" altLang="en-US" dirty="0" smtClean="0"/>
              <a:t>판서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68587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590204"/>
            <a:ext cx="10515600" cy="5586759"/>
          </a:xfrm>
        </p:spPr>
        <p:txBody>
          <a:bodyPr>
            <a:normAutofit/>
          </a:bodyPr>
          <a:lstStyle/>
          <a:p>
            <a:endParaRPr lang="en-US" altLang="ko-KR" sz="2000" dirty="0" smtClean="0"/>
          </a:p>
          <a:p>
            <a:pPr marL="0" indent="0">
              <a:buNone/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 </a:t>
            </a:r>
            <a:r>
              <a:rPr lang="en-US" altLang="ko-KR" sz="2000" dirty="0"/>
              <a:t>"</a:t>
            </a:r>
            <a:r>
              <a:rPr lang="ko-KR" altLang="en-US" sz="2000" b="1" dirty="0"/>
              <a:t>더 이상 문서 호환성 때문에 고민하지 마세요</a:t>
            </a:r>
            <a:r>
              <a:rPr lang="en-US" altLang="ko-KR" sz="2000" b="1" dirty="0"/>
              <a:t>.</a:t>
            </a:r>
            <a:r>
              <a:rPr lang="ko-KR" altLang="en-US" sz="2000" dirty="0"/>
              <a:t/>
            </a:r>
            <a:br>
              <a:rPr lang="ko-KR" altLang="en-US" sz="2000" dirty="0"/>
            </a:br>
            <a:r>
              <a:rPr lang="ko-KR" altLang="en-US" sz="2000" dirty="0" smtClean="0"/>
              <a:t>     </a:t>
            </a:r>
            <a:r>
              <a:rPr lang="ko-KR" altLang="en-US" sz="2000" dirty="0" err="1" smtClean="0"/>
              <a:t>넥소</a:t>
            </a:r>
            <a:r>
              <a:rPr lang="ko-KR" altLang="en-US" sz="2000" dirty="0" smtClean="0"/>
              <a:t> </a:t>
            </a:r>
            <a:r>
              <a:rPr lang="ko-KR" altLang="en-US" sz="2000" dirty="0"/>
              <a:t>전자칠판 </a:t>
            </a:r>
            <a:r>
              <a:rPr lang="en-US" altLang="ko-KR" sz="2000" b="1" dirty="0"/>
              <a:t>NX </a:t>
            </a:r>
            <a:r>
              <a:rPr lang="ko-KR" altLang="en-US" sz="2000" b="1" dirty="0"/>
              <a:t>시리즈</a:t>
            </a:r>
            <a:r>
              <a:rPr lang="ko-KR" altLang="en-US" sz="2000" dirty="0"/>
              <a:t>는</a:t>
            </a:r>
            <a:br>
              <a:rPr lang="ko-KR" altLang="en-US" sz="2000" dirty="0"/>
            </a:br>
            <a:r>
              <a:rPr lang="ko-KR" altLang="en-US" sz="2000" dirty="0" smtClean="0"/>
              <a:t>     다양한 </a:t>
            </a:r>
            <a:r>
              <a:rPr lang="ko-KR" altLang="en-US" sz="2000" dirty="0"/>
              <a:t>문서를 </a:t>
            </a:r>
            <a:r>
              <a:rPr lang="en-US" altLang="ko-KR" sz="2000" dirty="0"/>
              <a:t>UMIND </a:t>
            </a:r>
            <a:r>
              <a:rPr lang="ko-KR" altLang="en-US" sz="2000" dirty="0"/>
              <a:t>화이트보드에서 바로 실행할 수 있습니다</a:t>
            </a:r>
            <a:r>
              <a:rPr lang="en-US" altLang="ko-KR" sz="2000" dirty="0"/>
              <a:t>."</a:t>
            </a:r>
            <a:r>
              <a:rPr lang="en-US" altLang="ko-KR" sz="2000" dirty="0" smtClean="0"/>
              <a:t>  </a:t>
            </a:r>
          </a:p>
          <a:p>
            <a:pPr marL="0" indent="0">
              <a:buNone/>
            </a:pPr>
            <a:r>
              <a:rPr lang="en-US" altLang="ko-KR" sz="2000" dirty="0" smtClean="0"/>
              <a:t>    </a:t>
            </a:r>
            <a:r>
              <a:rPr lang="en-US" altLang="ko-KR" sz="2000" dirty="0"/>
              <a:t>"</a:t>
            </a:r>
            <a:r>
              <a:rPr lang="en-US" altLang="ko-KR" sz="2000" b="1" dirty="0"/>
              <a:t>PDF, PPT, DOC </a:t>
            </a:r>
            <a:r>
              <a:rPr lang="ko-KR" altLang="en-US" sz="2000" b="1" dirty="0"/>
              <a:t>등 주요 문서 형식을 그대로 열고</a:t>
            </a:r>
            <a:r>
              <a:rPr lang="en-US" altLang="ko-KR" sz="2000" b="1" dirty="0"/>
              <a:t>,</a:t>
            </a:r>
            <a:br>
              <a:rPr lang="en-US" altLang="ko-KR" sz="2000" b="1" dirty="0"/>
            </a:br>
            <a:r>
              <a:rPr lang="en-US" altLang="ko-KR" sz="2000" b="1" dirty="0" smtClean="0"/>
              <a:t>     UMIND </a:t>
            </a:r>
            <a:r>
              <a:rPr lang="ko-KR" altLang="en-US" sz="2000" b="1" dirty="0"/>
              <a:t>화이트보드에서 즉시 활용</a:t>
            </a:r>
            <a:r>
              <a:rPr lang="ko-KR" altLang="en-US" sz="2000" dirty="0"/>
              <a:t>할 수 있습니다</a:t>
            </a:r>
            <a:r>
              <a:rPr lang="en-US" altLang="ko-KR" sz="2000" dirty="0" smtClean="0"/>
              <a:t>.“</a:t>
            </a:r>
          </a:p>
          <a:p>
            <a:pPr marL="0" indent="0">
              <a:buNone/>
            </a:pPr>
            <a:endParaRPr lang="en-US" altLang="ko-KR" sz="2000" dirty="0" smtClean="0"/>
          </a:p>
          <a:p>
            <a:pPr marL="0" indent="0">
              <a:buNone/>
            </a:pPr>
            <a:r>
              <a:rPr lang="en-US" altLang="ko-KR" sz="1800" dirty="0"/>
              <a:t> </a:t>
            </a:r>
            <a:r>
              <a:rPr lang="en-US" altLang="ko-KR" sz="1800" dirty="0" smtClean="0"/>
              <a:t>    PDF </a:t>
            </a:r>
            <a:r>
              <a:rPr lang="ko-KR" altLang="en-US" sz="1800" dirty="0" smtClean="0"/>
              <a:t>및</a:t>
            </a:r>
            <a:r>
              <a:rPr lang="en-US" altLang="ko-KR" sz="1800" dirty="0" smtClean="0"/>
              <a:t> </a:t>
            </a:r>
            <a:r>
              <a:rPr lang="ko-KR" altLang="en-US" sz="1800" dirty="0" err="1" smtClean="0"/>
              <a:t>문서등을</a:t>
            </a:r>
            <a:r>
              <a:rPr lang="ko-KR" altLang="en-US" sz="1800" dirty="0" smtClean="0"/>
              <a:t> 화이트보드에 직접 불러옴으로서 </a:t>
            </a:r>
            <a:r>
              <a:rPr lang="ko-KR" altLang="en-US" sz="1800" dirty="0" err="1" smtClean="0"/>
              <a:t>제한적이였던</a:t>
            </a:r>
            <a:r>
              <a:rPr lang="ko-KR" altLang="en-US" sz="1800" dirty="0" smtClean="0"/>
              <a:t> </a:t>
            </a:r>
            <a:endParaRPr lang="en-US" altLang="ko-KR" sz="1800" dirty="0" smtClean="0"/>
          </a:p>
          <a:p>
            <a:pPr marL="0" indent="0">
              <a:buNone/>
            </a:pPr>
            <a:r>
              <a:rPr lang="en-US" altLang="ko-KR" sz="1800" dirty="0"/>
              <a:t> </a:t>
            </a:r>
            <a:r>
              <a:rPr lang="en-US" altLang="ko-KR" sz="1800" dirty="0" smtClean="0"/>
              <a:t>   PDF </a:t>
            </a:r>
            <a:r>
              <a:rPr lang="ko-KR" altLang="en-US" sz="1800" dirty="0" err="1" smtClean="0"/>
              <a:t>주석기능의</a:t>
            </a:r>
            <a:r>
              <a:rPr lang="ko-KR" altLang="en-US" sz="1800" dirty="0" smtClean="0"/>
              <a:t> 단점을 </a:t>
            </a:r>
            <a:r>
              <a:rPr lang="ko-KR" altLang="en-US" sz="1800" dirty="0" err="1" smtClean="0"/>
              <a:t>매꿔주면서</a:t>
            </a:r>
            <a:r>
              <a:rPr lang="ko-KR" altLang="en-US" sz="1800" dirty="0" smtClean="0"/>
              <a:t> </a:t>
            </a:r>
            <a:r>
              <a:rPr lang="en-US" altLang="ko-KR" sz="1800" dirty="0" smtClean="0"/>
              <a:t>UMIND</a:t>
            </a:r>
            <a:r>
              <a:rPr lang="ko-KR" altLang="en-US" sz="1800" dirty="0" smtClean="0"/>
              <a:t>의 다양한 기능을 </a:t>
            </a:r>
            <a:endParaRPr lang="en-US" altLang="ko-KR" sz="1800" dirty="0" smtClean="0"/>
          </a:p>
          <a:p>
            <a:pPr marL="0" indent="0">
              <a:buNone/>
            </a:pPr>
            <a:r>
              <a:rPr lang="en-US" altLang="ko-KR" sz="1800" dirty="0"/>
              <a:t> </a:t>
            </a:r>
            <a:r>
              <a:rPr lang="en-US" altLang="ko-KR" sz="1800" dirty="0" smtClean="0"/>
              <a:t>   </a:t>
            </a:r>
            <a:r>
              <a:rPr lang="ko-KR" altLang="en-US" sz="1800" dirty="0" smtClean="0"/>
              <a:t>수업에 활용할 수 있습니다</a:t>
            </a:r>
            <a:r>
              <a:rPr lang="en-US" altLang="ko-KR" sz="1800" dirty="0" smtClean="0"/>
              <a:t>.</a:t>
            </a:r>
          </a:p>
          <a:p>
            <a:pPr marL="0" indent="0">
              <a:buNone/>
            </a:pPr>
            <a:r>
              <a:rPr lang="en-US" altLang="ko-KR" sz="2000" dirty="0" smtClean="0"/>
              <a:t> -----------------------------------------------------------------------------------------------  </a:t>
            </a:r>
          </a:p>
          <a:p>
            <a:pPr marL="0" indent="0">
              <a:buNone/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‘PDF </a:t>
            </a:r>
            <a:r>
              <a:rPr lang="ko-KR" altLang="en-US" sz="2000" dirty="0" err="1" smtClean="0"/>
              <a:t>파일열기</a:t>
            </a:r>
            <a:r>
              <a:rPr lang="en-US" altLang="ko-KR" sz="2000" dirty="0" smtClean="0"/>
              <a:t>(</a:t>
            </a:r>
            <a:r>
              <a:rPr lang="ko-KR" altLang="en-US" sz="2000" dirty="0" smtClean="0"/>
              <a:t>국어</a:t>
            </a:r>
            <a:r>
              <a:rPr lang="en-US" altLang="ko-KR" sz="2000" dirty="0" smtClean="0"/>
              <a:t>)-&gt;</a:t>
            </a:r>
            <a:r>
              <a:rPr lang="ko-KR" altLang="en-US" sz="2000" dirty="0" smtClean="0"/>
              <a:t>중앙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우측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좌측 </a:t>
            </a:r>
            <a:r>
              <a:rPr lang="ko-KR" altLang="en-US" sz="2000" dirty="0" err="1" smtClean="0"/>
              <a:t>정렬모드</a:t>
            </a:r>
            <a:r>
              <a:rPr lang="en-US" altLang="ko-KR" sz="2000" dirty="0" smtClean="0"/>
              <a:t>-&gt;</a:t>
            </a:r>
            <a:r>
              <a:rPr lang="ko-KR" altLang="en-US" sz="2000" dirty="0" err="1" smtClean="0"/>
              <a:t>창사이즈</a:t>
            </a:r>
            <a:r>
              <a:rPr lang="ko-KR" altLang="en-US" sz="2000" dirty="0" smtClean="0"/>
              <a:t> 조절</a:t>
            </a:r>
            <a:r>
              <a:rPr lang="en-US" altLang="ko-KR" sz="2000" dirty="0" smtClean="0"/>
              <a:t>-&gt;</a:t>
            </a:r>
          </a:p>
          <a:p>
            <a:pPr marL="0" indent="0">
              <a:buNone/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 </a:t>
            </a:r>
            <a:r>
              <a:rPr lang="ko-KR" altLang="en-US" sz="2000" dirty="0" smtClean="0"/>
              <a:t>캡쳐 </a:t>
            </a:r>
            <a:r>
              <a:rPr lang="en-US" altLang="ko-KR" sz="2000" dirty="0" smtClean="0"/>
              <a:t>CROP-&gt;</a:t>
            </a:r>
            <a:r>
              <a:rPr lang="ko-KR" altLang="en-US" sz="2000" dirty="0" err="1" smtClean="0"/>
              <a:t>캡쳐이미지에에</a:t>
            </a:r>
            <a:r>
              <a:rPr lang="ko-KR" altLang="en-US" sz="2000" dirty="0" smtClean="0"/>
              <a:t> 판서 </a:t>
            </a:r>
            <a:r>
              <a:rPr lang="en-US" altLang="ko-KR" sz="2000" dirty="0" smtClean="0"/>
              <a:t>&gt;</a:t>
            </a:r>
            <a:r>
              <a:rPr lang="ko-KR" altLang="en-US" sz="2000" dirty="0" err="1" smtClean="0"/>
              <a:t>새창</a:t>
            </a:r>
            <a:r>
              <a:rPr lang="en-US" altLang="ko-KR" sz="2000" dirty="0" smtClean="0"/>
              <a:t>-&gt;</a:t>
            </a:r>
          </a:p>
          <a:p>
            <a:pPr marL="0" indent="0">
              <a:buNone/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  PPT </a:t>
            </a:r>
            <a:r>
              <a:rPr lang="ko-KR" altLang="en-US" sz="2000" dirty="0" err="1" smtClean="0"/>
              <a:t>파일열기</a:t>
            </a:r>
            <a:r>
              <a:rPr lang="en-US" altLang="ko-KR" sz="2000" dirty="0" smtClean="0"/>
              <a:t>(</a:t>
            </a:r>
            <a:r>
              <a:rPr lang="ko-KR" altLang="en-US" sz="2000" dirty="0" smtClean="0"/>
              <a:t>지구과학</a:t>
            </a:r>
            <a:r>
              <a:rPr lang="en-US" altLang="ko-KR" sz="2000" dirty="0" smtClean="0"/>
              <a:t>)-&gt; </a:t>
            </a:r>
            <a:r>
              <a:rPr lang="ko-KR" altLang="en-US" sz="2000" dirty="0" err="1" smtClean="0"/>
              <a:t>페이지전환</a:t>
            </a:r>
            <a:r>
              <a:rPr lang="en-US" altLang="ko-KR" sz="2000" dirty="0" smtClean="0"/>
              <a:t>-&gt;QR</a:t>
            </a:r>
            <a:r>
              <a:rPr lang="ko-KR" altLang="en-US" sz="2000" dirty="0" smtClean="0"/>
              <a:t>스캔</a:t>
            </a:r>
            <a:r>
              <a:rPr lang="en-US" altLang="ko-KR" sz="2000" dirty="0" smtClean="0"/>
              <a:t>-&gt;</a:t>
            </a:r>
            <a:r>
              <a:rPr lang="ko-KR" altLang="en-US" sz="2000" dirty="0" smtClean="0"/>
              <a:t>태블릿 </a:t>
            </a:r>
            <a:r>
              <a:rPr lang="en-US" altLang="ko-KR" sz="2000" dirty="0" smtClean="0"/>
              <a:t>QR</a:t>
            </a:r>
            <a:r>
              <a:rPr lang="ko-KR" altLang="en-US" sz="2000" dirty="0" smtClean="0"/>
              <a:t>코드 스캔</a:t>
            </a:r>
            <a:r>
              <a:rPr lang="en-US" altLang="ko-KR" sz="2000" dirty="0" smtClean="0"/>
              <a:t>-&gt;</a:t>
            </a:r>
            <a:r>
              <a:rPr lang="ko-KR" altLang="en-US" sz="2000" dirty="0" smtClean="0"/>
              <a:t>화면에 보여주기</a:t>
            </a:r>
            <a:r>
              <a:rPr lang="en-US" altLang="ko-KR" sz="2000" dirty="0" smtClean="0"/>
              <a:t>’</a:t>
            </a:r>
          </a:p>
          <a:p>
            <a:pPr marL="0" indent="0">
              <a:buNone/>
            </a:pPr>
            <a:endParaRPr lang="en-US" altLang="ko-KR" sz="2000" dirty="0" smtClean="0"/>
          </a:p>
          <a:p>
            <a:endParaRPr lang="en-US" altLang="ko-KR" sz="2000" dirty="0"/>
          </a:p>
          <a:p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0476997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772213" y="553006"/>
            <a:ext cx="10515600" cy="56781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2000" dirty="0"/>
              <a:t>PDF </a:t>
            </a:r>
            <a:r>
              <a:rPr lang="ko-KR" altLang="en-US" sz="2000" dirty="0" err="1"/>
              <a:t>파일열기</a:t>
            </a:r>
            <a:r>
              <a:rPr lang="en-US" altLang="ko-KR" sz="2000" dirty="0"/>
              <a:t>(</a:t>
            </a:r>
            <a:r>
              <a:rPr lang="ko-KR" altLang="en-US" sz="2000" dirty="0"/>
              <a:t>국어</a:t>
            </a:r>
            <a:r>
              <a:rPr lang="en-US" altLang="ko-KR" sz="2000" dirty="0"/>
              <a:t>)-&gt;</a:t>
            </a:r>
            <a:r>
              <a:rPr lang="ko-KR" altLang="en-US" sz="2000" dirty="0"/>
              <a:t>중앙</a:t>
            </a:r>
            <a:r>
              <a:rPr lang="en-US" altLang="ko-KR" sz="2000" dirty="0"/>
              <a:t>, </a:t>
            </a:r>
            <a:r>
              <a:rPr lang="ko-KR" altLang="en-US" sz="2000" dirty="0"/>
              <a:t>우측</a:t>
            </a:r>
            <a:r>
              <a:rPr lang="en-US" altLang="ko-KR" sz="2000" dirty="0"/>
              <a:t>, </a:t>
            </a:r>
            <a:r>
              <a:rPr lang="ko-KR" altLang="en-US" sz="2000" dirty="0"/>
              <a:t>좌측 </a:t>
            </a:r>
            <a:r>
              <a:rPr lang="ko-KR" altLang="en-US" sz="2000" dirty="0" err="1"/>
              <a:t>정렬모드</a:t>
            </a:r>
            <a:r>
              <a:rPr lang="en-US" altLang="ko-KR" sz="2000" dirty="0"/>
              <a:t>-&gt;</a:t>
            </a:r>
            <a:r>
              <a:rPr lang="ko-KR" altLang="en-US" sz="2000" dirty="0" err="1"/>
              <a:t>창사이즈</a:t>
            </a:r>
            <a:r>
              <a:rPr lang="ko-KR" altLang="en-US" sz="2000" dirty="0"/>
              <a:t> 조절</a:t>
            </a:r>
            <a:r>
              <a:rPr lang="en-US" altLang="ko-KR" sz="2000" dirty="0"/>
              <a:t>-&gt;</a:t>
            </a:r>
          </a:p>
          <a:p>
            <a:pPr marL="0" indent="0">
              <a:buNone/>
            </a:pPr>
            <a:r>
              <a:rPr lang="en-US" altLang="ko-KR" sz="2000" dirty="0"/>
              <a:t>   </a:t>
            </a:r>
            <a:endParaRPr lang="en-US" altLang="ko-KR" sz="2000" dirty="0" smtClean="0"/>
          </a:p>
          <a:p>
            <a:pPr marL="0" indent="0">
              <a:buNone/>
            </a:pPr>
            <a:r>
              <a:rPr lang="ko-KR" altLang="en-US" sz="2000" dirty="0" smtClean="0"/>
              <a:t>캡쳐 </a:t>
            </a:r>
            <a:r>
              <a:rPr lang="en-US" altLang="ko-KR" sz="2000" dirty="0"/>
              <a:t>CROP-&gt;</a:t>
            </a:r>
            <a:r>
              <a:rPr lang="ko-KR" altLang="en-US" sz="2000" dirty="0" err="1"/>
              <a:t>캡쳐이미지에에</a:t>
            </a:r>
            <a:r>
              <a:rPr lang="ko-KR" altLang="en-US" sz="2000" dirty="0"/>
              <a:t> 판서 </a:t>
            </a:r>
            <a:r>
              <a:rPr lang="en-US" altLang="ko-KR" sz="2000" dirty="0"/>
              <a:t>&gt;</a:t>
            </a:r>
            <a:r>
              <a:rPr lang="ko-KR" altLang="en-US" sz="2000" dirty="0" err="1"/>
              <a:t>새창</a:t>
            </a:r>
            <a:r>
              <a:rPr lang="en-US" altLang="ko-KR" sz="2000" dirty="0"/>
              <a:t>-&gt;</a:t>
            </a:r>
          </a:p>
          <a:p>
            <a:pPr marL="0" indent="0">
              <a:buNone/>
            </a:pPr>
            <a:r>
              <a:rPr lang="en-US" altLang="ko-KR" sz="2000" dirty="0"/>
              <a:t>    </a:t>
            </a:r>
            <a:endParaRPr lang="en-US" altLang="ko-KR" sz="2000" dirty="0" smtClean="0"/>
          </a:p>
          <a:p>
            <a:pPr marL="0" indent="0">
              <a:buNone/>
            </a:pPr>
            <a:r>
              <a:rPr lang="en-US" altLang="ko-KR" sz="2000" dirty="0" smtClean="0"/>
              <a:t>PPT </a:t>
            </a:r>
            <a:r>
              <a:rPr lang="ko-KR" altLang="en-US" sz="2000" dirty="0" err="1"/>
              <a:t>파일열기</a:t>
            </a:r>
            <a:r>
              <a:rPr lang="en-US" altLang="ko-KR" sz="2000" dirty="0"/>
              <a:t>(</a:t>
            </a:r>
            <a:r>
              <a:rPr lang="ko-KR" altLang="en-US" sz="2000" dirty="0"/>
              <a:t>지구과학</a:t>
            </a:r>
            <a:r>
              <a:rPr lang="en-US" altLang="ko-KR" sz="2000" dirty="0"/>
              <a:t>)-&gt; </a:t>
            </a:r>
            <a:r>
              <a:rPr lang="ko-KR" altLang="en-US" sz="2000" dirty="0" err="1"/>
              <a:t>페이지전환</a:t>
            </a:r>
            <a:r>
              <a:rPr lang="en-US" altLang="ko-KR" sz="2000" dirty="0"/>
              <a:t>-&gt;QR</a:t>
            </a:r>
            <a:r>
              <a:rPr lang="ko-KR" altLang="en-US" sz="2000" dirty="0"/>
              <a:t>스캔</a:t>
            </a:r>
            <a:r>
              <a:rPr lang="en-US" altLang="ko-KR" sz="2000" dirty="0"/>
              <a:t>-&gt;</a:t>
            </a:r>
            <a:r>
              <a:rPr lang="ko-KR" altLang="en-US" sz="2000" dirty="0"/>
              <a:t>태블릿 </a:t>
            </a:r>
            <a:r>
              <a:rPr lang="en-US" altLang="ko-KR" sz="2000" dirty="0"/>
              <a:t>QR</a:t>
            </a:r>
            <a:r>
              <a:rPr lang="ko-KR" altLang="en-US" sz="2000" dirty="0"/>
              <a:t>코드 스캔</a:t>
            </a:r>
            <a:r>
              <a:rPr lang="en-US" altLang="ko-KR" sz="2000" dirty="0"/>
              <a:t>-&gt;</a:t>
            </a:r>
            <a:r>
              <a:rPr lang="ko-KR" altLang="en-US" sz="2000" dirty="0"/>
              <a:t>화면에 보여주기</a:t>
            </a:r>
            <a:r>
              <a:rPr lang="en-US" altLang="ko-KR" sz="2000" dirty="0"/>
              <a:t>’</a:t>
            </a:r>
          </a:p>
          <a:p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2948630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1524000" y="30043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6000" dirty="0" smtClean="0">
                <a:solidFill>
                  <a:schemeClr val="accent1">
                    <a:lumMod val="75000"/>
                  </a:schemeClr>
                </a:solidFill>
                <a:latin typeface="Elephant" panose="02020904090505020303" pitchFamily="18" charset="0"/>
              </a:rPr>
              <a:t>NEXO </a:t>
            </a:r>
            <a:r>
              <a:rPr lang="en-US" altLang="ko-KR" sz="6000" dirty="0">
                <a:solidFill>
                  <a:schemeClr val="accent1">
                    <a:lumMod val="75000"/>
                  </a:schemeClr>
                </a:solidFill>
                <a:latin typeface="Elephant" panose="02020904090505020303" pitchFamily="18" charset="0"/>
              </a:rPr>
              <a:t>NX</a:t>
            </a:r>
            <a:r>
              <a:rPr lang="ko-KR" altLang="en-US" dirty="0">
                <a:solidFill>
                  <a:schemeClr val="accent1">
                    <a:lumMod val="75000"/>
                  </a:schemeClr>
                </a:solidFill>
                <a:latin typeface="Copperplate Gothic Bold" panose="020E0705020206020404" pitchFamily="34" charset="0"/>
              </a:rPr>
              <a:t>시리즈 전자칠판</a:t>
            </a:r>
            <a:r>
              <a:rPr lang="en-US" altLang="ko-KR" dirty="0" smtClean="0">
                <a:latin typeface="Copperplate Gothic Bold" panose="020E0705020206020404" pitchFamily="34" charset="0"/>
              </a:rPr>
              <a:t> </a:t>
            </a:r>
          </a:p>
          <a:p>
            <a:r>
              <a:rPr lang="en-US" altLang="ko-KR" dirty="0" smtClean="0">
                <a:latin typeface="Copperplate Gothic Bold" panose="020E0705020206020404" pitchFamily="34" charset="0"/>
              </a:rPr>
              <a:t>UMIND </a:t>
            </a:r>
            <a:r>
              <a:rPr lang="ko-KR" altLang="en-US" dirty="0" smtClean="0">
                <a:latin typeface="Copperplate Gothic Bold" panose="020E0705020206020404" pitchFamily="34" charset="0"/>
              </a:rPr>
              <a:t>수학 수업</a:t>
            </a:r>
            <a:endParaRPr lang="ko-KR" altLang="en-US" dirty="0">
              <a:latin typeface="Copperplate Gothic Bold" panose="020E0705020206020404" pitchFamily="34" charset="0"/>
            </a:endParaRPr>
          </a:p>
        </p:txBody>
      </p:sp>
      <p:sp>
        <p:nvSpPr>
          <p:cNvPr id="5" name="부제목 2"/>
          <p:cNvSpPr txBox="1">
            <a:spLocks/>
          </p:cNvSpPr>
          <p:nvPr/>
        </p:nvSpPr>
        <p:spPr>
          <a:xfrm>
            <a:off x="1676400" y="3538681"/>
            <a:ext cx="9144000" cy="25624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 smtClean="0"/>
              <a:t>PDF </a:t>
            </a:r>
            <a:r>
              <a:rPr lang="ko-KR" altLang="en-US" dirty="0" err="1" smtClean="0"/>
              <a:t>수학문제지</a:t>
            </a:r>
            <a:r>
              <a:rPr lang="ko-KR" altLang="en-US" dirty="0" smtClean="0"/>
              <a:t> </a:t>
            </a:r>
            <a:r>
              <a:rPr lang="en-US" altLang="ko-KR" dirty="0" smtClean="0"/>
              <a:t>OPEN</a:t>
            </a:r>
          </a:p>
          <a:p>
            <a:r>
              <a:rPr lang="en-US" altLang="ko-KR" dirty="0" smtClean="0"/>
              <a:t>UMIND</a:t>
            </a:r>
            <a:r>
              <a:rPr lang="ko-KR" altLang="en-US" dirty="0" smtClean="0"/>
              <a:t>에 문제풀이</a:t>
            </a:r>
            <a:endParaRPr lang="en-US" altLang="ko-KR" dirty="0" smtClean="0"/>
          </a:p>
          <a:p>
            <a:r>
              <a:rPr lang="ko-KR" altLang="en-US" dirty="0" err="1" smtClean="0"/>
              <a:t>도형입력</a:t>
            </a:r>
            <a:r>
              <a:rPr lang="ko-KR" altLang="en-US" dirty="0" smtClean="0"/>
              <a:t> 후 수치 입력</a:t>
            </a:r>
            <a:endParaRPr lang="en-US" altLang="ko-KR" dirty="0" smtClean="0"/>
          </a:p>
          <a:p>
            <a:r>
              <a:rPr lang="ko-KR" altLang="en-US" dirty="0" smtClean="0"/>
              <a:t>함수 그래프 시연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60439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374073"/>
            <a:ext cx="10515600" cy="5802890"/>
          </a:xfrm>
        </p:spPr>
        <p:txBody>
          <a:bodyPr>
            <a:normAutofit/>
          </a:bodyPr>
          <a:lstStyle/>
          <a:p>
            <a:endParaRPr lang="en-US" altLang="ko-KR" sz="1800" dirty="0" smtClean="0"/>
          </a:p>
          <a:p>
            <a:r>
              <a:rPr lang="en-US" altLang="ko-KR" sz="1800" dirty="0"/>
              <a:t>"</a:t>
            </a:r>
            <a:r>
              <a:rPr lang="ko-KR" altLang="en-US" sz="1800" dirty="0"/>
              <a:t>수학 수업</a:t>
            </a:r>
            <a:r>
              <a:rPr lang="en-US" altLang="ko-KR" sz="1800" dirty="0"/>
              <a:t>, </a:t>
            </a:r>
            <a:r>
              <a:rPr lang="ko-KR" altLang="en-US" sz="1800" dirty="0"/>
              <a:t>이제 더 생생하게</a:t>
            </a:r>
            <a:r>
              <a:rPr lang="en-US" altLang="ko-KR" sz="1800" dirty="0"/>
              <a:t>.</a:t>
            </a:r>
            <a:br>
              <a:rPr lang="en-US" altLang="ko-KR" sz="1800" dirty="0"/>
            </a:br>
            <a:r>
              <a:rPr lang="ko-KR" altLang="en-US" sz="1800" dirty="0" err="1"/>
              <a:t>넥소</a:t>
            </a:r>
            <a:r>
              <a:rPr lang="ko-KR" altLang="en-US" sz="1800" dirty="0"/>
              <a:t> 전자칠판 </a:t>
            </a:r>
            <a:r>
              <a:rPr lang="en-US" altLang="ko-KR" sz="1800" b="1" dirty="0"/>
              <a:t>UMIND </a:t>
            </a:r>
            <a:r>
              <a:rPr lang="ko-KR" altLang="en-US" sz="1800" b="1" dirty="0"/>
              <a:t>화이트보드</a:t>
            </a:r>
            <a:r>
              <a:rPr lang="ko-KR" altLang="en-US" sz="1800" dirty="0"/>
              <a:t>는</a:t>
            </a:r>
            <a:br>
              <a:rPr lang="ko-KR" altLang="en-US" sz="1800" dirty="0"/>
            </a:br>
            <a:r>
              <a:rPr lang="ko-KR" altLang="en-US" sz="1800" dirty="0"/>
              <a:t>수학 수업을 위한 최적의 도구입니다</a:t>
            </a:r>
            <a:r>
              <a:rPr lang="en-US" altLang="ko-KR" sz="1800" dirty="0" smtClean="0"/>
              <a:t>.“</a:t>
            </a:r>
          </a:p>
          <a:p>
            <a:r>
              <a:rPr lang="en-US" altLang="ko-KR" sz="1800" dirty="0"/>
              <a:t>"</a:t>
            </a:r>
            <a:r>
              <a:rPr lang="ko-KR" altLang="en-US" sz="1800" dirty="0"/>
              <a:t>복잡한 도형도</a:t>
            </a:r>
            <a:r>
              <a:rPr lang="en-US" altLang="ko-KR" sz="1800" dirty="0"/>
              <a:t>, </a:t>
            </a:r>
            <a:r>
              <a:rPr lang="ko-KR" altLang="en-US" sz="1800" dirty="0"/>
              <a:t>삐뚤어진 선도 걱정 없이</a:t>
            </a:r>
            <a:r>
              <a:rPr lang="en-US" altLang="ko-KR" sz="1800" dirty="0"/>
              <a:t>.</a:t>
            </a:r>
            <a:br>
              <a:rPr lang="en-US" altLang="ko-KR" sz="1800" dirty="0"/>
            </a:br>
            <a:r>
              <a:rPr lang="ko-KR" altLang="en-US" sz="1800" b="1" dirty="0"/>
              <a:t>도형 보정 기능</a:t>
            </a:r>
            <a:r>
              <a:rPr lang="ko-KR" altLang="en-US" sz="1800" dirty="0"/>
              <a:t>으로 깔끔하고 정확하게</a:t>
            </a:r>
            <a:r>
              <a:rPr lang="en-US" altLang="ko-KR" sz="1800" dirty="0"/>
              <a:t>."</a:t>
            </a:r>
            <a:endParaRPr lang="en-US" altLang="ko-KR" sz="1800" dirty="0" smtClean="0"/>
          </a:p>
          <a:p>
            <a:r>
              <a:rPr lang="ko-KR" altLang="en-US" sz="1800" dirty="0" smtClean="0"/>
              <a:t>전자칠판 최초로 화이트보드 내  </a:t>
            </a:r>
            <a:r>
              <a:rPr lang="en-US" altLang="ko-KR" sz="1800" dirty="0" smtClean="0"/>
              <a:t>3D </a:t>
            </a:r>
            <a:r>
              <a:rPr lang="ko-KR" altLang="en-US" sz="1800" dirty="0" smtClean="0"/>
              <a:t>함수 그래프를 표현할 수 있습니다</a:t>
            </a:r>
            <a:r>
              <a:rPr lang="en-US" altLang="ko-KR" sz="1800" dirty="0" smtClean="0"/>
              <a:t>.</a:t>
            </a:r>
          </a:p>
          <a:p>
            <a:r>
              <a:rPr lang="en-US" altLang="ko-KR" sz="1800" dirty="0"/>
              <a:t/>
            </a:r>
            <a:br>
              <a:rPr lang="en-US" altLang="ko-KR" sz="1800" dirty="0"/>
            </a:br>
            <a:r>
              <a:rPr lang="en-US" altLang="ko-KR" sz="1800" dirty="0" smtClean="0"/>
              <a:t>“</a:t>
            </a:r>
            <a:r>
              <a:rPr lang="ko-KR" altLang="en-US" sz="1800" dirty="0" smtClean="0"/>
              <a:t>수학 </a:t>
            </a:r>
            <a:r>
              <a:rPr lang="ko-KR" altLang="en-US" sz="1800" dirty="0"/>
              <a:t>수업</a:t>
            </a:r>
            <a:r>
              <a:rPr lang="en-US" altLang="ko-KR" sz="1800" dirty="0"/>
              <a:t>, </a:t>
            </a:r>
            <a:r>
              <a:rPr lang="ko-KR" altLang="en-US" sz="1800" dirty="0" err="1"/>
              <a:t>넥소</a:t>
            </a:r>
            <a:r>
              <a:rPr lang="ko-KR" altLang="en-US" sz="1800" dirty="0"/>
              <a:t> </a:t>
            </a:r>
            <a:r>
              <a:rPr lang="en-US" altLang="ko-KR" sz="1800" dirty="0"/>
              <a:t>UMIND </a:t>
            </a:r>
            <a:r>
              <a:rPr lang="ko-KR" altLang="en-US" sz="1800" dirty="0"/>
              <a:t>하나면 충분합니다</a:t>
            </a:r>
            <a:r>
              <a:rPr lang="en-US" altLang="ko-KR" sz="1800" dirty="0"/>
              <a:t>."</a:t>
            </a:r>
            <a:endParaRPr lang="en-US" altLang="ko-KR" sz="1800" dirty="0" smtClean="0"/>
          </a:p>
          <a:p>
            <a:endParaRPr lang="en-US" altLang="ko-KR" sz="1800" dirty="0" smtClean="0"/>
          </a:p>
          <a:p>
            <a:r>
              <a:rPr lang="en-US" altLang="ko-KR" sz="1800" dirty="0" smtClean="0"/>
              <a:t>-------------------------------------------------------------------------------------------</a:t>
            </a:r>
            <a:endParaRPr lang="en-US" altLang="ko-KR" sz="1800" dirty="0"/>
          </a:p>
          <a:p>
            <a:pPr marL="0" indent="0">
              <a:buNone/>
            </a:pPr>
            <a:r>
              <a:rPr lang="en-US" altLang="ko-KR" sz="1800" dirty="0" smtClean="0"/>
              <a:t> ‘ </a:t>
            </a:r>
          </a:p>
          <a:p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val="14350578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2400" dirty="0"/>
              <a:t>–</a:t>
            </a:r>
            <a:r>
              <a:rPr lang="ko-KR" altLang="en-US" sz="2400" dirty="0" err="1"/>
              <a:t>파일탐색기</a:t>
            </a:r>
            <a:r>
              <a:rPr lang="ko-KR" altLang="en-US" sz="2400" dirty="0"/>
              <a:t> </a:t>
            </a:r>
            <a:r>
              <a:rPr lang="en-US" altLang="ko-KR" sz="2400" dirty="0"/>
              <a:t>-&gt;</a:t>
            </a:r>
            <a:r>
              <a:rPr lang="ko-KR" altLang="en-US" sz="2400" dirty="0"/>
              <a:t>수학 </a:t>
            </a:r>
            <a:r>
              <a:rPr lang="en-US" altLang="ko-KR" sz="2400" dirty="0"/>
              <a:t>PDF </a:t>
            </a:r>
            <a:r>
              <a:rPr lang="ko-KR" altLang="en-US" sz="2400" dirty="0"/>
              <a:t>열기</a:t>
            </a:r>
            <a:r>
              <a:rPr lang="en-US" altLang="ko-KR" sz="2400" dirty="0"/>
              <a:t>-</a:t>
            </a:r>
            <a:r>
              <a:rPr lang="ko-KR" altLang="en-US" sz="2400" dirty="0"/>
              <a:t>문제 </a:t>
            </a:r>
            <a:r>
              <a:rPr lang="ko-KR" altLang="en-US" sz="2400" dirty="0" err="1"/>
              <a:t>캡쳐하여</a:t>
            </a:r>
            <a:r>
              <a:rPr lang="ko-KR" altLang="en-US" sz="2400" dirty="0"/>
              <a:t> </a:t>
            </a:r>
            <a:r>
              <a:rPr lang="en-US" altLang="ko-KR" sz="2400" dirty="0" err="1"/>
              <a:t>umind</a:t>
            </a:r>
            <a:r>
              <a:rPr lang="en-US" altLang="ko-KR" sz="2400" dirty="0"/>
              <a:t> </a:t>
            </a:r>
            <a:r>
              <a:rPr lang="ko-KR" altLang="en-US" sz="2400" dirty="0"/>
              <a:t>삽입 </a:t>
            </a:r>
            <a:r>
              <a:rPr lang="en-US" altLang="ko-KR" sz="2400" dirty="0"/>
              <a:t>y=x2-4x-5</a:t>
            </a:r>
          </a:p>
          <a:p>
            <a:pPr marL="0" indent="0">
              <a:buNone/>
            </a:pPr>
            <a:r>
              <a:rPr lang="en-US" altLang="ko-KR" sz="2400" dirty="0"/>
              <a:t>   </a:t>
            </a:r>
            <a:r>
              <a:rPr lang="ko-KR" altLang="en-US" sz="2400" dirty="0"/>
              <a:t>문제풀이 후 그래프 변환</a:t>
            </a:r>
            <a:r>
              <a:rPr lang="en-US" altLang="ko-KR" sz="2400" dirty="0"/>
              <a:t>.</a:t>
            </a:r>
            <a:r>
              <a:rPr lang="ko-KR" altLang="en-US" sz="2400" dirty="0" err="1"/>
              <a:t>함수그래프</a:t>
            </a:r>
            <a:r>
              <a:rPr lang="ko-KR" altLang="en-US" sz="2400" dirty="0"/>
              <a:t> </a:t>
            </a:r>
            <a:r>
              <a:rPr lang="en-US" altLang="ko-KR" sz="2400" dirty="0"/>
              <a:t>CROP</a:t>
            </a:r>
            <a:r>
              <a:rPr lang="ko-KR" altLang="en-US" sz="2400" dirty="0"/>
              <a:t>하여 오른쪽 화면에서 판서</a:t>
            </a:r>
            <a:endParaRPr lang="en-US" altLang="ko-KR" sz="2400" dirty="0"/>
          </a:p>
          <a:p>
            <a:pPr marL="0" indent="0">
              <a:buNone/>
            </a:pPr>
            <a:r>
              <a:rPr lang="en-US" altLang="ko-KR" sz="2400" dirty="0"/>
              <a:t>   - </a:t>
            </a:r>
            <a:r>
              <a:rPr lang="ko-KR" altLang="en-US" sz="2400" dirty="0" err="1"/>
              <a:t>새페이지</a:t>
            </a:r>
            <a:r>
              <a:rPr lang="ko-KR" altLang="en-US" sz="2400" dirty="0"/>
              <a:t> 추가  </a:t>
            </a:r>
            <a:r>
              <a:rPr lang="en-US" altLang="ko-KR" sz="2400" dirty="0"/>
              <a:t>x2+y2+z2=16  </a:t>
            </a:r>
            <a:r>
              <a:rPr lang="ko-KR" altLang="en-US" sz="2400" dirty="0"/>
              <a:t>화이트보드 중간에 판서 후 그래프 변환</a:t>
            </a:r>
            <a:r>
              <a:rPr lang="en-US" altLang="ko-KR" sz="2400" dirty="0"/>
              <a:t> </a:t>
            </a:r>
            <a:r>
              <a:rPr lang="ko-KR" altLang="en-US" sz="2400" dirty="0"/>
              <a:t>함수 그래프 </a:t>
            </a:r>
            <a:r>
              <a:rPr lang="ko-KR" altLang="en-US" sz="2400" dirty="0" err="1"/>
              <a:t>센터정렬</a:t>
            </a:r>
            <a:endParaRPr lang="en-US" altLang="ko-KR" sz="2400" dirty="0"/>
          </a:p>
          <a:p>
            <a:pPr marL="0" indent="0">
              <a:buNone/>
            </a:pPr>
            <a:r>
              <a:rPr lang="en-US" altLang="ko-KR" sz="2400" dirty="0"/>
              <a:t>      </a:t>
            </a:r>
            <a:r>
              <a:rPr lang="ko-KR" altLang="en-US" sz="2400" dirty="0"/>
              <a:t>함수 </a:t>
            </a:r>
            <a:r>
              <a:rPr lang="en-US" altLang="ko-KR" sz="2400" dirty="0"/>
              <a:t>x=z </a:t>
            </a:r>
            <a:r>
              <a:rPr lang="ko-KR" altLang="en-US" sz="2400" dirty="0"/>
              <a:t>추가</a:t>
            </a:r>
            <a:r>
              <a:rPr lang="en-US" altLang="ko-KR" sz="2400" dirty="0"/>
              <a:t>.   </a:t>
            </a:r>
            <a:r>
              <a:rPr lang="ko-KR" altLang="en-US" sz="2400" dirty="0"/>
              <a:t>그래프 회전시켜 보여준다</a:t>
            </a:r>
            <a:r>
              <a:rPr lang="en-US" altLang="ko-KR" sz="2400" dirty="0"/>
              <a:t>.</a:t>
            </a:r>
          </a:p>
          <a:p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5813594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400" dirty="0" err="1" smtClean="0"/>
              <a:t>알지오</a:t>
            </a:r>
            <a:r>
              <a:rPr lang="ko-KR" altLang="en-US" sz="2400" dirty="0" smtClean="0"/>
              <a:t> 메스 활용</a:t>
            </a:r>
            <a:endParaRPr lang="en-US" altLang="ko-KR" sz="2400" dirty="0" smtClean="0"/>
          </a:p>
          <a:p>
            <a:endParaRPr lang="en-US" altLang="ko-KR" sz="2400" dirty="0"/>
          </a:p>
          <a:p>
            <a:r>
              <a:rPr lang="ko-KR" altLang="en-US" sz="2400" dirty="0" smtClean="0"/>
              <a:t> </a:t>
            </a:r>
            <a:r>
              <a:rPr lang="en-US" altLang="ko-KR" sz="2400" dirty="0" smtClean="0"/>
              <a:t>1. </a:t>
            </a:r>
            <a:r>
              <a:rPr lang="ko-KR" altLang="en-US" sz="2400" dirty="0" smtClean="0"/>
              <a:t>직육면체 </a:t>
            </a:r>
            <a:r>
              <a:rPr lang="en-US" altLang="ko-KR" sz="2400" dirty="0" smtClean="0"/>
              <a:t>-&gt; </a:t>
            </a:r>
            <a:r>
              <a:rPr lang="ko-KR" altLang="en-US" sz="2400" dirty="0" smtClean="0"/>
              <a:t>각뿔  </a:t>
            </a:r>
            <a:r>
              <a:rPr lang="en-US" altLang="ko-KR" sz="2400" dirty="0" smtClean="0"/>
              <a:t>- &gt;</a:t>
            </a:r>
            <a:r>
              <a:rPr lang="ko-KR" altLang="en-US" sz="2400" dirty="0" smtClean="0"/>
              <a:t>원기둥 </a:t>
            </a:r>
            <a:endParaRPr lang="en-US" altLang="ko-KR" sz="2400" dirty="0"/>
          </a:p>
          <a:p>
            <a:r>
              <a:rPr lang="en-US" altLang="ko-KR" sz="2400" dirty="0" smtClean="0"/>
              <a:t>       </a:t>
            </a:r>
            <a:r>
              <a:rPr lang="ko-KR" altLang="en-US" sz="2400" dirty="0" err="1" smtClean="0"/>
              <a:t>스크린샷</a:t>
            </a:r>
            <a:r>
              <a:rPr lang="ko-KR" altLang="en-US" sz="2400" dirty="0" smtClean="0"/>
              <a:t> 후  </a:t>
            </a:r>
            <a:r>
              <a:rPr lang="ko-KR" altLang="en-US" sz="2400" dirty="0" err="1" smtClean="0"/>
              <a:t>각면</a:t>
            </a:r>
            <a:r>
              <a:rPr lang="ko-KR" altLang="en-US" sz="2400" dirty="0" smtClean="0"/>
              <a:t> 사이즈 판서</a:t>
            </a:r>
            <a:endParaRPr lang="en-US" altLang="ko-KR" sz="2400" dirty="0" smtClean="0"/>
          </a:p>
          <a:p>
            <a:r>
              <a:rPr lang="en-US" altLang="ko-KR" sz="2400" dirty="0" smtClean="0"/>
              <a:t>2. </a:t>
            </a:r>
            <a:r>
              <a:rPr lang="ko-KR" altLang="en-US" sz="2400" dirty="0" smtClean="0"/>
              <a:t>전개도 </a:t>
            </a:r>
            <a:endParaRPr lang="en-US" altLang="ko-KR" sz="2400" dirty="0" smtClean="0"/>
          </a:p>
          <a:p>
            <a:r>
              <a:rPr lang="en-US" altLang="ko-KR" sz="2400" dirty="0" smtClean="0"/>
              <a:t>       </a:t>
            </a:r>
            <a:endParaRPr lang="en-US" altLang="ko-KR" sz="2400" dirty="0"/>
          </a:p>
          <a:p>
            <a:r>
              <a:rPr lang="en-US" altLang="ko-KR" sz="2400" dirty="0" smtClean="0"/>
              <a:t>3. </a:t>
            </a:r>
            <a:r>
              <a:rPr lang="ko-KR" altLang="en-US" sz="2400" dirty="0" smtClean="0"/>
              <a:t>접기 </a:t>
            </a:r>
            <a:endParaRPr lang="en-US" altLang="ko-KR" sz="2400" dirty="0" smtClean="0"/>
          </a:p>
          <a:p>
            <a:r>
              <a:rPr lang="en-US" altLang="ko-KR" sz="2400" dirty="0"/>
              <a:t> </a:t>
            </a:r>
            <a:r>
              <a:rPr lang="en-US" altLang="ko-KR" sz="2400" dirty="0" smtClean="0"/>
              <a:t>     </a:t>
            </a:r>
            <a:r>
              <a:rPr lang="ko-KR" altLang="en-US" sz="2400" dirty="0" err="1" smtClean="0"/>
              <a:t>스크린샷</a:t>
            </a:r>
            <a:r>
              <a:rPr lang="ko-KR" altLang="en-US" sz="2400" dirty="0" smtClean="0"/>
              <a:t> 후  사이즈 판서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9204834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1524000" y="30043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6000" dirty="0" smtClean="0">
                <a:solidFill>
                  <a:schemeClr val="accent1">
                    <a:lumMod val="75000"/>
                  </a:schemeClr>
                </a:solidFill>
                <a:latin typeface="Elephant" panose="02020904090505020303" pitchFamily="18" charset="0"/>
              </a:rPr>
              <a:t>NEXO </a:t>
            </a:r>
            <a:r>
              <a:rPr lang="en-US" altLang="ko-KR" sz="6000" dirty="0">
                <a:solidFill>
                  <a:schemeClr val="accent1">
                    <a:lumMod val="75000"/>
                  </a:schemeClr>
                </a:solidFill>
                <a:latin typeface="Elephant" panose="02020904090505020303" pitchFamily="18" charset="0"/>
              </a:rPr>
              <a:t>NX</a:t>
            </a:r>
            <a:r>
              <a:rPr lang="ko-KR" altLang="en-US" dirty="0">
                <a:solidFill>
                  <a:schemeClr val="accent1">
                    <a:lumMod val="75000"/>
                  </a:schemeClr>
                </a:solidFill>
                <a:latin typeface="Copperplate Gothic Bold" panose="020E0705020206020404" pitchFamily="34" charset="0"/>
              </a:rPr>
              <a:t>시리즈 전자칠판</a:t>
            </a:r>
            <a:r>
              <a:rPr lang="en-US" altLang="ko-KR" dirty="0" smtClean="0">
                <a:latin typeface="Copperplate Gothic Bold" panose="020E0705020206020404" pitchFamily="34" charset="0"/>
              </a:rPr>
              <a:t> </a:t>
            </a:r>
          </a:p>
          <a:p>
            <a:r>
              <a:rPr lang="en-US" altLang="ko-KR" dirty="0" smtClean="0">
                <a:latin typeface="Copperplate Gothic Bold" panose="020E0705020206020404" pitchFamily="34" charset="0"/>
              </a:rPr>
              <a:t>UMIND </a:t>
            </a:r>
            <a:r>
              <a:rPr lang="ko-KR" altLang="en-US" dirty="0" smtClean="0">
                <a:latin typeface="Copperplate Gothic Bold" panose="020E0705020206020404" pitchFamily="34" charset="0"/>
              </a:rPr>
              <a:t>영어 수업</a:t>
            </a:r>
            <a:endParaRPr lang="ko-KR" altLang="en-US" dirty="0">
              <a:latin typeface="Copperplate Gothic Bold" panose="020E0705020206020404" pitchFamily="34" charset="0"/>
            </a:endParaRPr>
          </a:p>
        </p:txBody>
      </p:sp>
      <p:sp>
        <p:nvSpPr>
          <p:cNvPr id="5" name="부제목 2"/>
          <p:cNvSpPr txBox="1">
            <a:spLocks/>
          </p:cNvSpPr>
          <p:nvPr/>
        </p:nvSpPr>
        <p:spPr>
          <a:xfrm>
            <a:off x="1676400" y="3538681"/>
            <a:ext cx="9144000" cy="25624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 smtClean="0"/>
              <a:t>PDF </a:t>
            </a:r>
            <a:r>
              <a:rPr lang="ko-KR" altLang="en-US" dirty="0" smtClean="0"/>
              <a:t>파일 </a:t>
            </a:r>
            <a:r>
              <a:rPr lang="en-US" altLang="ko-KR" dirty="0" smtClean="0"/>
              <a:t>OPEN</a:t>
            </a:r>
          </a:p>
          <a:p>
            <a:r>
              <a:rPr lang="ko-KR" altLang="en-US" dirty="0" smtClean="0"/>
              <a:t>문제풀이 시연</a:t>
            </a:r>
            <a:endParaRPr lang="en-US" altLang="ko-KR" dirty="0" smtClean="0"/>
          </a:p>
          <a:p>
            <a:r>
              <a:rPr lang="ko-KR" altLang="en-US" dirty="0" err="1" smtClean="0"/>
              <a:t>웹비디오</a:t>
            </a:r>
            <a:r>
              <a:rPr lang="ko-KR" altLang="en-US" dirty="0" smtClean="0"/>
              <a:t> </a:t>
            </a:r>
            <a:r>
              <a:rPr lang="en-US" altLang="ko-KR" dirty="0" smtClean="0"/>
              <a:t>(</a:t>
            </a:r>
            <a:r>
              <a:rPr lang="en-US" altLang="ko-KR" dirty="0"/>
              <a:t>what goes around comes around </a:t>
            </a:r>
            <a:r>
              <a:rPr lang="ko-KR" altLang="en-US" dirty="0"/>
              <a:t>회화 </a:t>
            </a:r>
            <a:r>
              <a:rPr lang="en-US" altLang="ko-KR" dirty="0" smtClean="0"/>
              <a:t>)</a:t>
            </a:r>
          </a:p>
          <a:p>
            <a:r>
              <a:rPr lang="ko-KR" altLang="en-US" dirty="0" err="1" smtClean="0"/>
              <a:t>웹사진</a:t>
            </a:r>
            <a:r>
              <a:rPr lang="ko-KR" altLang="en-US" dirty="0" smtClean="0"/>
              <a:t>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00749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490451"/>
            <a:ext cx="10515600" cy="5686512"/>
          </a:xfrm>
        </p:spPr>
        <p:txBody>
          <a:bodyPr>
            <a:normAutofit/>
          </a:bodyPr>
          <a:lstStyle/>
          <a:p>
            <a:r>
              <a:rPr lang="ko-KR" altLang="en-US" sz="1800" dirty="0" err="1"/>
              <a:t>넥소</a:t>
            </a:r>
            <a:r>
              <a:rPr lang="ko-KR" altLang="en-US" sz="1800" dirty="0"/>
              <a:t> 전자칠판 화이트보드 </a:t>
            </a:r>
            <a:r>
              <a:rPr lang="en-US" altLang="ko-KR" sz="1800" dirty="0"/>
              <a:t>UMIND</a:t>
            </a:r>
            <a:r>
              <a:rPr lang="ko-KR" altLang="en-US" sz="1800" dirty="0"/>
              <a:t>는 </a:t>
            </a:r>
            <a:endParaRPr lang="en-US" altLang="ko-KR" sz="1800" dirty="0" smtClean="0"/>
          </a:p>
          <a:p>
            <a:r>
              <a:rPr lang="ko-KR" altLang="en-US" sz="1800" dirty="0" err="1" smtClean="0"/>
              <a:t>웹비디오</a:t>
            </a:r>
            <a:r>
              <a:rPr lang="en-US" altLang="ko-KR" sz="1800" dirty="0" smtClean="0"/>
              <a:t>,</a:t>
            </a:r>
            <a:r>
              <a:rPr lang="ko-KR" altLang="en-US" sz="1800" dirty="0" err="1" smtClean="0"/>
              <a:t>웹사진</a:t>
            </a:r>
            <a:r>
              <a:rPr lang="ko-KR" altLang="en-US" sz="1800" dirty="0" smtClean="0"/>
              <a:t> 기능으로 동영상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이미지를 활용한 수업이 가능합니다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수업 중 유튜브 등 </a:t>
            </a:r>
            <a:r>
              <a:rPr lang="ko-KR" altLang="en-US" sz="1800" dirty="0" err="1" smtClean="0"/>
              <a:t>어플을</a:t>
            </a:r>
            <a:r>
              <a:rPr lang="ko-KR" altLang="en-US" sz="1800" dirty="0" smtClean="0"/>
              <a:t> 따로 실행하지 않고 화이트보드 내에서 실행하여</a:t>
            </a:r>
            <a:endParaRPr lang="en-US" altLang="ko-KR" sz="1800" dirty="0" smtClean="0"/>
          </a:p>
          <a:p>
            <a:r>
              <a:rPr lang="ko-KR" altLang="en-US" sz="1800" dirty="0" smtClean="0"/>
              <a:t>불필요하게 소요되는 시간을 줄일 수 있으며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좀더 직관 적인 수업이 가능합니다</a:t>
            </a:r>
            <a:r>
              <a:rPr lang="en-US" altLang="ko-KR" sz="1800" dirty="0" smtClean="0"/>
              <a:t>.</a:t>
            </a:r>
            <a:endParaRPr lang="en-US" altLang="ko-KR" sz="1800" dirty="0"/>
          </a:p>
          <a:p>
            <a:pPr marL="0" indent="0">
              <a:buNone/>
            </a:pPr>
            <a:r>
              <a:rPr lang="en-US" altLang="ko-KR" sz="1800" dirty="0"/>
              <a:t> </a:t>
            </a:r>
            <a:r>
              <a:rPr lang="en-US" altLang="ko-KR" sz="1800" dirty="0" smtClean="0"/>
              <a:t> "</a:t>
            </a:r>
            <a:r>
              <a:rPr lang="ko-KR" altLang="en-US" sz="1800" b="1" dirty="0"/>
              <a:t>영상과 판서를 동시에</a:t>
            </a:r>
            <a:r>
              <a:rPr lang="en-US" altLang="ko-KR" sz="1800" b="1" dirty="0"/>
              <a:t>.</a:t>
            </a:r>
            <a:r>
              <a:rPr lang="ko-KR" altLang="en-US" sz="1800" dirty="0"/>
              <a:t/>
            </a:r>
            <a:br>
              <a:rPr lang="ko-KR" altLang="en-US" sz="1800" dirty="0"/>
            </a:br>
            <a:r>
              <a:rPr lang="ko-KR" altLang="en-US" sz="1800" dirty="0" smtClean="0"/>
              <a:t>   설명이 </a:t>
            </a:r>
            <a:r>
              <a:rPr lang="ko-KR" altLang="en-US" sz="1800" dirty="0"/>
              <a:t>필요한 부분은 멈추고</a:t>
            </a:r>
            <a:r>
              <a:rPr lang="en-US" altLang="ko-KR" sz="1800" dirty="0"/>
              <a:t>,</a:t>
            </a:r>
            <a:br>
              <a:rPr lang="en-US" altLang="ko-KR" sz="1800" dirty="0"/>
            </a:br>
            <a:r>
              <a:rPr lang="en-US" altLang="ko-KR" sz="1800" dirty="0" smtClean="0"/>
              <a:t>   </a:t>
            </a:r>
            <a:r>
              <a:rPr lang="ko-KR" altLang="en-US" sz="1800" dirty="0" smtClean="0"/>
              <a:t>바로 </a:t>
            </a:r>
            <a:r>
              <a:rPr lang="ko-KR" altLang="en-US" sz="1800" dirty="0"/>
              <a:t>옆에 써가며 설명할 수 있어</a:t>
            </a:r>
            <a:br>
              <a:rPr lang="ko-KR" altLang="en-US" sz="1800" dirty="0"/>
            </a:br>
            <a:r>
              <a:rPr lang="ko-KR" altLang="en-US" sz="1800" dirty="0" smtClean="0"/>
              <a:t>   훨씬 </a:t>
            </a:r>
            <a:r>
              <a:rPr lang="ko-KR" altLang="en-US" sz="1800" b="1" dirty="0"/>
              <a:t>직관적인 수업 진행</a:t>
            </a:r>
            <a:r>
              <a:rPr lang="ko-KR" altLang="en-US" sz="1800" dirty="0"/>
              <a:t>이 가능합니다</a:t>
            </a:r>
            <a:r>
              <a:rPr lang="en-US" altLang="ko-KR" sz="1800" dirty="0" smtClean="0"/>
              <a:t>.“</a:t>
            </a:r>
          </a:p>
          <a:p>
            <a:pPr marL="0" indent="0">
              <a:buNone/>
            </a:pPr>
            <a:endParaRPr lang="en-US" altLang="ko-KR" sz="1800" dirty="0" smtClean="0"/>
          </a:p>
          <a:p>
            <a:pPr marL="0" indent="0">
              <a:buNone/>
            </a:pPr>
            <a:r>
              <a:rPr lang="en-US" altLang="ko-KR" sz="1800" dirty="0" smtClean="0"/>
              <a:t>--------------------------------------------------------------------------------------------</a:t>
            </a:r>
            <a:endParaRPr lang="en-US" altLang="ko-KR" sz="1800" dirty="0"/>
          </a:p>
        </p:txBody>
      </p:sp>
    </p:spTree>
    <p:extLst>
      <p:ext uri="{BB962C8B-B14F-4D97-AF65-F5344CB8AC3E}">
        <p14:creationId xmlns:p14="http://schemas.microsoft.com/office/powerpoint/2010/main" val="6918593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754144"/>
            <a:ext cx="10515600" cy="5422819"/>
          </a:xfrm>
        </p:spPr>
        <p:txBody>
          <a:bodyPr>
            <a:normAutofit/>
          </a:bodyPr>
          <a:lstStyle/>
          <a:p>
            <a:r>
              <a:rPr lang="en-US" altLang="ko-KR" sz="2400" dirty="0" smtClean="0"/>
              <a:t>1) </a:t>
            </a:r>
            <a:r>
              <a:rPr lang="ko-KR" altLang="en-US" sz="2400" dirty="0" smtClean="0"/>
              <a:t>영어 </a:t>
            </a:r>
            <a:r>
              <a:rPr lang="ko-KR" altLang="en-US" sz="2400" dirty="0"/>
              <a:t>문제 시연</a:t>
            </a:r>
            <a:endParaRPr lang="en-US" altLang="ko-KR" sz="2400" dirty="0"/>
          </a:p>
          <a:p>
            <a:r>
              <a:rPr lang="ko-KR" altLang="en-US" sz="2400" dirty="0"/>
              <a:t>영어 </a:t>
            </a:r>
            <a:r>
              <a:rPr lang="en-US" altLang="ko-KR" sz="2400" dirty="0"/>
              <a:t>PDF </a:t>
            </a:r>
            <a:r>
              <a:rPr lang="ko-KR" altLang="en-US" sz="2400" dirty="0"/>
              <a:t>열기</a:t>
            </a:r>
            <a:r>
              <a:rPr lang="en-US" altLang="ko-KR" sz="2400" dirty="0"/>
              <a:t>-&gt;</a:t>
            </a:r>
            <a:r>
              <a:rPr lang="ko-KR" altLang="en-US" sz="2400" dirty="0"/>
              <a:t>왼쪽 정렬</a:t>
            </a:r>
            <a:r>
              <a:rPr lang="en-US" altLang="ko-KR" sz="2400" dirty="0"/>
              <a:t>-&gt;24</a:t>
            </a:r>
            <a:r>
              <a:rPr lang="ko-KR" altLang="en-US" sz="2400" dirty="0" err="1"/>
              <a:t>번문제</a:t>
            </a:r>
            <a:r>
              <a:rPr lang="ko-KR" altLang="en-US" sz="2400" dirty="0"/>
              <a:t> 풀이</a:t>
            </a:r>
            <a:endParaRPr lang="en-US" altLang="ko-KR" sz="2400" dirty="0"/>
          </a:p>
          <a:p>
            <a:r>
              <a:rPr lang="en-US" altLang="ko-KR" sz="2400" dirty="0"/>
              <a:t>24</a:t>
            </a:r>
            <a:r>
              <a:rPr lang="ko-KR" altLang="en-US" sz="2400" dirty="0"/>
              <a:t>번 문제 확대해서 </a:t>
            </a:r>
            <a:r>
              <a:rPr lang="en-US" altLang="ko-KR" sz="2400" dirty="0"/>
              <a:t>CROP</a:t>
            </a:r>
          </a:p>
          <a:p>
            <a:r>
              <a:rPr lang="ko-KR" altLang="en-US" sz="2400" dirty="0"/>
              <a:t>웹비디오실행</a:t>
            </a:r>
            <a:r>
              <a:rPr lang="en-US" altLang="ko-KR" sz="2400" dirty="0"/>
              <a:t>-&gt;</a:t>
            </a:r>
            <a:r>
              <a:rPr lang="en-US" altLang="ko-KR" sz="2400" dirty="0">
                <a:solidFill>
                  <a:srgbClr val="FF0000"/>
                </a:solidFill>
              </a:rPr>
              <a:t>what goes around comes around </a:t>
            </a:r>
            <a:r>
              <a:rPr lang="ko-KR" altLang="en-US" sz="2400" dirty="0">
                <a:solidFill>
                  <a:srgbClr val="FF0000"/>
                </a:solidFill>
              </a:rPr>
              <a:t>회화 </a:t>
            </a:r>
            <a:r>
              <a:rPr lang="ko-KR" altLang="en-US" sz="2400" dirty="0"/>
              <a:t>검색해서 플레이</a:t>
            </a:r>
            <a:r>
              <a:rPr lang="en-US" altLang="ko-KR" sz="2400" dirty="0"/>
              <a:t> </a:t>
            </a:r>
            <a:r>
              <a:rPr lang="ko-KR" altLang="en-US" sz="2400" dirty="0"/>
              <a:t>후 판서</a:t>
            </a:r>
            <a:endParaRPr lang="en-US" altLang="ko-KR" sz="2400" dirty="0"/>
          </a:p>
          <a:p>
            <a:r>
              <a:rPr lang="ko-KR" altLang="en-US" sz="2400" dirty="0" err="1"/>
              <a:t>웹브라우져</a:t>
            </a:r>
            <a:r>
              <a:rPr lang="ko-KR" altLang="en-US" sz="2400" dirty="0"/>
              <a:t> </a:t>
            </a:r>
            <a:r>
              <a:rPr lang="en-US" altLang="ko-KR" sz="2400" dirty="0"/>
              <a:t>(NBC</a:t>
            </a:r>
            <a:r>
              <a:rPr lang="ko-KR" altLang="en-US" sz="2400" dirty="0"/>
              <a:t>뉴스</a:t>
            </a:r>
            <a:r>
              <a:rPr lang="en-US" altLang="ko-KR" sz="2400" dirty="0"/>
              <a:t>)   </a:t>
            </a:r>
            <a:r>
              <a:rPr lang="ko-KR" altLang="en-US" sz="2400" dirty="0" err="1"/>
              <a:t>뉴스이미지</a:t>
            </a:r>
            <a:r>
              <a:rPr lang="ko-KR" altLang="en-US" sz="2400" dirty="0"/>
              <a:t> 발췌해서  </a:t>
            </a:r>
            <a:r>
              <a:rPr lang="ko-KR" altLang="en-US" sz="2400" dirty="0" err="1"/>
              <a:t>왼쪽정렬</a:t>
            </a:r>
            <a:endParaRPr lang="en-US" altLang="ko-KR" sz="2400" dirty="0"/>
          </a:p>
          <a:p>
            <a:pPr marL="0" indent="0">
              <a:buNone/>
            </a:pPr>
            <a:r>
              <a:rPr lang="en-US" altLang="ko-KR" sz="2400" dirty="0"/>
              <a:t>      </a:t>
            </a:r>
            <a:r>
              <a:rPr lang="ko-KR" altLang="en-US" sz="2400" dirty="0"/>
              <a:t>뉴스 오른쪽 화면에서 </a:t>
            </a:r>
            <a:r>
              <a:rPr lang="ko-KR" altLang="en-US" sz="2400" dirty="0" err="1"/>
              <a:t>뉴스내용</a:t>
            </a:r>
            <a:r>
              <a:rPr lang="ko-KR" altLang="en-US" sz="2400" dirty="0"/>
              <a:t> </a:t>
            </a:r>
            <a:r>
              <a:rPr lang="ko-KR" altLang="en-US" sz="2400" dirty="0" smtClean="0"/>
              <a:t>판서 후 두꺼운 펜으로 밑줄</a:t>
            </a:r>
            <a:endParaRPr lang="en-US" altLang="ko-KR" sz="2400" dirty="0"/>
          </a:p>
          <a:p>
            <a:pPr marL="0" indent="0">
              <a:buNone/>
            </a:pPr>
            <a:r>
              <a:rPr lang="en-US" altLang="ko-KR" sz="2400" dirty="0" smtClean="0"/>
              <a:t>      . </a:t>
            </a:r>
            <a:r>
              <a:rPr lang="ko-KR" altLang="en-US" sz="2400" dirty="0" smtClean="0"/>
              <a:t>얇은 </a:t>
            </a:r>
            <a:r>
              <a:rPr lang="ko-KR" altLang="en-US" sz="2400" dirty="0" err="1" smtClean="0"/>
              <a:t>펜색상</a:t>
            </a:r>
            <a:r>
              <a:rPr lang="ko-KR" altLang="en-US" sz="2400" dirty="0" smtClean="0"/>
              <a:t> 화이트</a:t>
            </a:r>
            <a:r>
              <a:rPr lang="en-US" altLang="ko-KR" sz="2400" dirty="0" smtClean="0"/>
              <a:t>. </a:t>
            </a:r>
            <a:r>
              <a:rPr lang="ko-KR" altLang="en-US" sz="2400" dirty="0" err="1" smtClean="0"/>
              <a:t>두꺼운펜</a:t>
            </a:r>
            <a:r>
              <a:rPr lang="ko-KR" altLang="en-US" sz="2400" dirty="0" smtClean="0"/>
              <a:t> 레드</a:t>
            </a:r>
            <a:endParaRPr lang="en-US" altLang="ko-KR" sz="2400" dirty="0" smtClean="0"/>
          </a:p>
          <a:p>
            <a:pPr marL="0" indent="0">
              <a:buNone/>
            </a:pPr>
            <a:endParaRPr lang="en-US" altLang="ko-KR" sz="2400" dirty="0"/>
          </a:p>
          <a:p>
            <a:pPr marL="0" indent="0">
              <a:buNone/>
            </a:pPr>
            <a:r>
              <a:rPr lang="en-US" altLang="ko-KR" sz="2400" dirty="0" smtClean="0"/>
              <a:t>2) </a:t>
            </a:r>
            <a:r>
              <a:rPr lang="ko-KR" altLang="en-US" sz="2400" dirty="0" err="1" smtClean="0"/>
              <a:t>웹사진</a:t>
            </a:r>
            <a:r>
              <a:rPr lang="ko-KR" altLang="en-US" sz="2400" dirty="0" smtClean="0"/>
              <a:t> </a:t>
            </a:r>
            <a:r>
              <a:rPr lang="en-US" altLang="ko-KR" sz="2400" dirty="0" smtClean="0"/>
              <a:t>-&gt; </a:t>
            </a:r>
            <a:r>
              <a:rPr lang="ko-KR" altLang="en-US" sz="2400" dirty="0" smtClean="0"/>
              <a:t>화이트보드 배경 화이트그리드로 변경</a:t>
            </a:r>
            <a:endParaRPr lang="en-US" altLang="ko-KR" sz="2400" dirty="0" smtClean="0"/>
          </a:p>
          <a:p>
            <a:pPr marL="0" indent="0">
              <a:buNone/>
            </a:pPr>
            <a:r>
              <a:rPr lang="en-US" altLang="ko-KR" sz="2400" dirty="0"/>
              <a:t> </a:t>
            </a:r>
            <a:r>
              <a:rPr lang="ko-KR" altLang="en-US" sz="2400" dirty="0" smtClean="0"/>
              <a:t> </a:t>
            </a:r>
            <a:r>
              <a:rPr lang="en-US" altLang="ko-KR" sz="2400" dirty="0" smtClean="0"/>
              <a:t>-&gt; </a:t>
            </a:r>
            <a:r>
              <a:rPr lang="ko-KR" altLang="en-US" sz="2400" dirty="0" smtClean="0"/>
              <a:t>단어 </a:t>
            </a:r>
            <a:r>
              <a:rPr lang="en-US" altLang="ko-KR" sz="2400" dirty="0" smtClean="0"/>
              <a:t>2</a:t>
            </a:r>
            <a:r>
              <a:rPr lang="ko-KR" altLang="en-US" sz="2400" dirty="0" smtClean="0"/>
              <a:t>개 보드에 미리 적어 놓고  단어에 맞는 이미지를 각각 찾아서</a:t>
            </a:r>
            <a:endParaRPr lang="en-US" altLang="ko-KR" sz="2400" dirty="0" smtClean="0"/>
          </a:p>
          <a:p>
            <a:pPr marL="0" indent="0">
              <a:buNone/>
            </a:pPr>
            <a:r>
              <a:rPr lang="en-US" altLang="ko-KR" sz="2400" dirty="0"/>
              <a:t> </a:t>
            </a:r>
            <a:r>
              <a:rPr lang="en-US" altLang="ko-KR" sz="2400" dirty="0" smtClean="0"/>
              <a:t>  </a:t>
            </a:r>
            <a:r>
              <a:rPr lang="ko-KR" altLang="en-US" sz="2400" dirty="0" smtClean="0"/>
              <a:t>삽입</a:t>
            </a:r>
            <a:r>
              <a:rPr lang="en-US" altLang="ko-KR" sz="2400" dirty="0" smtClean="0"/>
              <a:t>-&gt; </a:t>
            </a:r>
            <a:r>
              <a:rPr lang="ko-KR" altLang="en-US" sz="2400" dirty="0" smtClean="0"/>
              <a:t>단어 선택하여 이동</a:t>
            </a:r>
            <a:r>
              <a:rPr lang="en-US" altLang="ko-KR" sz="2400" dirty="0" smtClean="0"/>
              <a:t>.</a:t>
            </a:r>
            <a:endParaRPr lang="en-US" altLang="ko-KR" sz="2400" dirty="0"/>
          </a:p>
          <a:p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8413858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1524000" y="30043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6000" dirty="0" smtClean="0">
                <a:solidFill>
                  <a:schemeClr val="accent1">
                    <a:lumMod val="75000"/>
                  </a:schemeClr>
                </a:solidFill>
                <a:latin typeface="Elephant" panose="02020904090505020303" pitchFamily="18" charset="0"/>
              </a:rPr>
              <a:t>NEXO </a:t>
            </a:r>
            <a:r>
              <a:rPr lang="en-US" altLang="ko-KR" sz="6000" dirty="0">
                <a:solidFill>
                  <a:schemeClr val="accent1">
                    <a:lumMod val="75000"/>
                  </a:schemeClr>
                </a:solidFill>
                <a:latin typeface="Elephant" panose="02020904090505020303" pitchFamily="18" charset="0"/>
              </a:rPr>
              <a:t>NX</a:t>
            </a:r>
            <a:r>
              <a:rPr lang="ko-KR" altLang="en-US" dirty="0">
                <a:solidFill>
                  <a:schemeClr val="accent1">
                    <a:lumMod val="75000"/>
                  </a:schemeClr>
                </a:solidFill>
                <a:latin typeface="Copperplate Gothic Bold" panose="020E0705020206020404" pitchFamily="34" charset="0"/>
              </a:rPr>
              <a:t>시리즈 전자칠판</a:t>
            </a:r>
            <a:r>
              <a:rPr lang="en-US" altLang="ko-KR" dirty="0" smtClean="0">
                <a:latin typeface="Copperplate Gothic Bold" panose="020E0705020206020404" pitchFamily="34" charset="0"/>
              </a:rPr>
              <a:t> </a:t>
            </a:r>
          </a:p>
          <a:p>
            <a:r>
              <a:rPr lang="ko-KR" altLang="en-US" dirty="0" err="1" smtClean="0">
                <a:latin typeface="Copperplate Gothic Bold" panose="020E0705020206020404" pitchFamily="34" charset="0"/>
              </a:rPr>
              <a:t>분할화면</a:t>
            </a:r>
            <a:r>
              <a:rPr lang="ko-KR" altLang="en-US" dirty="0" smtClean="0">
                <a:latin typeface="Copperplate Gothic Bold" panose="020E0705020206020404" pitchFamily="34" charset="0"/>
              </a:rPr>
              <a:t> </a:t>
            </a:r>
            <a:r>
              <a:rPr lang="en-US" altLang="ko-KR" dirty="0" smtClean="0">
                <a:latin typeface="Copperplate Gothic Bold" panose="020E0705020206020404" pitchFamily="34" charset="0"/>
              </a:rPr>
              <a:t>UMIND + WPS(or </a:t>
            </a:r>
            <a:r>
              <a:rPr lang="ko-KR" altLang="en-US" dirty="0" smtClean="0">
                <a:latin typeface="Copperplate Gothic Bold" panose="020E0705020206020404" pitchFamily="34" charset="0"/>
              </a:rPr>
              <a:t>크롬</a:t>
            </a:r>
            <a:r>
              <a:rPr lang="en-US" altLang="ko-KR" dirty="0" smtClean="0">
                <a:latin typeface="Copperplate Gothic Bold" panose="020E0705020206020404" pitchFamily="34" charset="0"/>
              </a:rPr>
              <a:t>) </a:t>
            </a:r>
          </a:p>
        </p:txBody>
      </p:sp>
      <p:sp>
        <p:nvSpPr>
          <p:cNvPr id="5" name="부제목 2"/>
          <p:cNvSpPr txBox="1">
            <a:spLocks/>
          </p:cNvSpPr>
          <p:nvPr/>
        </p:nvSpPr>
        <p:spPr>
          <a:xfrm>
            <a:off x="1676400" y="3538681"/>
            <a:ext cx="9144000" cy="25624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 smtClean="0"/>
              <a:t>WPS PDF + UMIND</a:t>
            </a:r>
          </a:p>
          <a:p>
            <a:r>
              <a:rPr lang="ko-KR" altLang="en-US" dirty="0" err="1" smtClean="0"/>
              <a:t>분할화면</a:t>
            </a:r>
            <a:r>
              <a:rPr lang="ko-KR" altLang="en-US" dirty="0" smtClean="0"/>
              <a:t> 후 </a:t>
            </a:r>
            <a:r>
              <a:rPr lang="en-US" altLang="ko-KR" dirty="0" smtClean="0"/>
              <a:t>25%+75%+50%</a:t>
            </a:r>
          </a:p>
          <a:p>
            <a:r>
              <a:rPr lang="ko-KR" altLang="en-US" dirty="0" err="1" smtClean="0"/>
              <a:t>분할화면</a:t>
            </a:r>
            <a:r>
              <a:rPr lang="ko-KR" altLang="en-US" dirty="0" smtClean="0"/>
              <a:t> 활용해서 </a:t>
            </a:r>
            <a:r>
              <a:rPr lang="ko-KR" altLang="en-US" dirty="0" err="1" smtClean="0"/>
              <a:t>수업시연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32433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931025"/>
            <a:ext cx="10515600" cy="5245938"/>
          </a:xfrm>
        </p:spPr>
        <p:txBody>
          <a:bodyPr>
            <a:normAutofit/>
          </a:bodyPr>
          <a:lstStyle/>
          <a:p>
            <a:r>
              <a:rPr lang="en-US" altLang="ko-KR" sz="1600" dirty="0"/>
              <a:t>"</a:t>
            </a:r>
            <a:r>
              <a:rPr lang="ko-KR" altLang="en-US" sz="1600" dirty="0"/>
              <a:t>하나의 화면</a:t>
            </a:r>
            <a:r>
              <a:rPr lang="en-US" altLang="ko-KR" sz="1600" dirty="0"/>
              <a:t>, </a:t>
            </a:r>
            <a:r>
              <a:rPr lang="ko-KR" altLang="en-US" sz="1600" dirty="0"/>
              <a:t>두 개의 세상</a:t>
            </a:r>
            <a:r>
              <a:rPr lang="en-US" altLang="ko-KR" sz="1600" dirty="0"/>
              <a:t>.</a:t>
            </a:r>
          </a:p>
          <a:p>
            <a:r>
              <a:rPr lang="en-US" altLang="ko-KR" sz="1600" dirty="0"/>
              <a:t>NX </a:t>
            </a:r>
            <a:r>
              <a:rPr lang="ko-KR" altLang="en-US" sz="1600" dirty="0"/>
              <a:t>시리즈 </a:t>
            </a:r>
            <a:r>
              <a:rPr lang="ko-KR" altLang="en-US" sz="1600" dirty="0" err="1"/>
              <a:t>전자칠판의</a:t>
            </a:r>
            <a:r>
              <a:rPr lang="ko-KR" altLang="en-US" sz="1600" dirty="0"/>
              <a:t> </a:t>
            </a:r>
            <a:r>
              <a:rPr lang="ko-KR" altLang="en-US" sz="1600" b="1" dirty="0" err="1"/>
              <a:t>분할화면</a:t>
            </a:r>
            <a:r>
              <a:rPr lang="ko-KR" altLang="en-US" sz="1600" b="1" dirty="0"/>
              <a:t> </a:t>
            </a:r>
            <a:r>
              <a:rPr lang="ko-KR" altLang="en-US" sz="1600" b="1" dirty="0" err="1"/>
              <a:t>멀티태스킹</a:t>
            </a:r>
            <a:r>
              <a:rPr lang="ko-KR" altLang="en-US" sz="1600" b="1" dirty="0"/>
              <a:t> 기능</a:t>
            </a:r>
            <a:r>
              <a:rPr lang="ko-KR" altLang="en-US" sz="1600" dirty="0"/>
              <a:t>으로</a:t>
            </a:r>
            <a:r>
              <a:rPr lang="en-US" altLang="ko-KR" sz="1600" dirty="0"/>
              <a:t>, </a:t>
            </a:r>
            <a:r>
              <a:rPr lang="ko-KR" altLang="en-US" sz="1600" dirty="0"/>
              <a:t>당신의 업무와 수업 방식이 달라집니다</a:t>
            </a:r>
            <a:r>
              <a:rPr lang="en-US" altLang="ko-KR" sz="1600" dirty="0"/>
              <a:t>."</a:t>
            </a:r>
          </a:p>
          <a:p>
            <a:r>
              <a:rPr lang="en-US" altLang="ko-KR" sz="1600" dirty="0" smtClean="0"/>
              <a:t>"</a:t>
            </a:r>
            <a:r>
              <a:rPr lang="ko-KR" altLang="en-US" sz="1600" dirty="0"/>
              <a:t>회의 중에도 자료 확인은 물론</a:t>
            </a:r>
            <a:r>
              <a:rPr lang="en-US" altLang="ko-KR" sz="1600" dirty="0"/>
              <a:t>,</a:t>
            </a:r>
            <a:br>
              <a:rPr lang="en-US" altLang="ko-KR" sz="1600" dirty="0"/>
            </a:br>
            <a:r>
              <a:rPr lang="ko-KR" altLang="en-US" sz="1600" dirty="0"/>
              <a:t>수업 도중에도 실시간 검색과 판서까지</a:t>
            </a:r>
            <a:r>
              <a:rPr lang="en-US" altLang="ko-KR" sz="1600" dirty="0"/>
              <a:t>."</a:t>
            </a:r>
            <a:endParaRPr lang="en-US" altLang="ko-KR" sz="1600" dirty="0" smtClean="0"/>
          </a:p>
          <a:p>
            <a:r>
              <a:rPr lang="en-US" altLang="ko-KR" sz="1600" dirty="0"/>
              <a:t>"</a:t>
            </a:r>
            <a:r>
              <a:rPr lang="ko-KR" altLang="en-US" sz="1600" dirty="0"/>
              <a:t>좌측 화면에는 수업 콘텐츠</a:t>
            </a:r>
            <a:r>
              <a:rPr lang="en-US" altLang="ko-KR" sz="1600" dirty="0"/>
              <a:t>,</a:t>
            </a:r>
            <a:br>
              <a:rPr lang="en-US" altLang="ko-KR" sz="1600" dirty="0"/>
            </a:br>
            <a:r>
              <a:rPr lang="ko-KR" altLang="en-US" sz="1600" dirty="0"/>
              <a:t>우측 화면에는 실시간 참고자료 </a:t>
            </a:r>
            <a:r>
              <a:rPr lang="en-US" altLang="ko-KR" sz="1600" dirty="0"/>
              <a:t>–</a:t>
            </a:r>
            <a:br>
              <a:rPr lang="en-US" altLang="ko-KR" sz="1600" dirty="0"/>
            </a:br>
            <a:r>
              <a:rPr lang="ko-KR" altLang="en-US" sz="1600" b="1" dirty="0"/>
              <a:t>두 가지 작업을 동시에</a:t>
            </a:r>
            <a:r>
              <a:rPr lang="en-US" altLang="ko-KR" sz="1600" dirty="0"/>
              <a:t>, </a:t>
            </a:r>
            <a:r>
              <a:rPr lang="ko-KR" altLang="en-US" sz="1600" dirty="0"/>
              <a:t>끊김 없이</a:t>
            </a:r>
            <a:r>
              <a:rPr lang="en-US" altLang="ko-KR" sz="1600" dirty="0" smtClean="0"/>
              <a:t>!“</a:t>
            </a:r>
          </a:p>
          <a:p>
            <a:r>
              <a:rPr lang="en-US" altLang="ko-KR" sz="1600" dirty="0"/>
              <a:t>"</a:t>
            </a:r>
            <a:r>
              <a:rPr lang="ko-KR" altLang="en-US" sz="1600" dirty="0"/>
              <a:t>자유롭게 나누고</a:t>
            </a:r>
            <a:r>
              <a:rPr lang="en-US" altLang="ko-KR" sz="1600" dirty="0"/>
              <a:t>, </a:t>
            </a:r>
            <a:r>
              <a:rPr lang="ko-KR" altLang="en-US" sz="1600" dirty="0"/>
              <a:t>손쉽게 조절하세요</a:t>
            </a:r>
            <a:r>
              <a:rPr lang="en-US" altLang="ko-KR" sz="1600" dirty="0"/>
              <a:t>.</a:t>
            </a:r>
            <a:br>
              <a:rPr lang="en-US" altLang="ko-KR" sz="1600" dirty="0"/>
            </a:br>
            <a:r>
              <a:rPr lang="ko-KR" altLang="en-US" sz="1600" dirty="0"/>
              <a:t>화면 분할도</a:t>
            </a:r>
            <a:r>
              <a:rPr lang="en-US" altLang="ko-KR" sz="1600" dirty="0"/>
              <a:t>, </a:t>
            </a:r>
            <a:r>
              <a:rPr lang="ko-KR" altLang="en-US" sz="1600" dirty="0"/>
              <a:t>작업 전환도</a:t>
            </a:r>
            <a:br>
              <a:rPr lang="ko-KR" altLang="en-US" sz="1600" dirty="0"/>
            </a:br>
            <a:r>
              <a:rPr lang="ko-KR" altLang="en-US" sz="1600" dirty="0"/>
              <a:t>모두 직관적인 터치로 완성됩니다</a:t>
            </a:r>
            <a:r>
              <a:rPr lang="en-US" altLang="ko-KR" sz="1600" dirty="0"/>
              <a:t>."</a:t>
            </a:r>
          </a:p>
          <a:p>
            <a:endParaRPr lang="en-US" altLang="ko-KR" sz="1600" dirty="0" smtClean="0"/>
          </a:p>
          <a:p>
            <a:r>
              <a:rPr lang="en-US" altLang="ko-KR" sz="1600" dirty="0"/>
              <a:t>"</a:t>
            </a:r>
            <a:r>
              <a:rPr lang="en-US" altLang="ko-KR" sz="1600" b="1" dirty="0"/>
              <a:t>NX </a:t>
            </a:r>
            <a:r>
              <a:rPr lang="ko-KR" altLang="en-US" sz="1600" b="1" dirty="0"/>
              <a:t>전자칠판</a:t>
            </a:r>
            <a:r>
              <a:rPr lang="ko-KR" altLang="en-US" sz="1600" dirty="0"/>
              <a:t> </a:t>
            </a:r>
            <a:r>
              <a:rPr lang="en-US" altLang="ko-KR" sz="1600" dirty="0"/>
              <a:t>–</a:t>
            </a:r>
            <a:br>
              <a:rPr lang="en-US" altLang="ko-KR" sz="1600" dirty="0"/>
            </a:br>
            <a:r>
              <a:rPr lang="ko-KR" altLang="en-US" sz="1600" dirty="0"/>
              <a:t>당신의 시간과 공간을 두 배로 활용하세요</a:t>
            </a:r>
            <a:r>
              <a:rPr lang="en-US" altLang="ko-KR" sz="1600" dirty="0"/>
              <a:t>."</a:t>
            </a:r>
            <a:endParaRPr lang="en-US" altLang="ko-KR" sz="1600" dirty="0" smtClean="0"/>
          </a:p>
          <a:p>
            <a:r>
              <a:rPr lang="en-US" altLang="ko-KR" sz="1600" dirty="0" smtClean="0"/>
              <a:t>-----------------------------------------------------------------------------------------------</a:t>
            </a:r>
          </a:p>
          <a:p>
            <a:r>
              <a:rPr lang="en-US" altLang="ko-KR" sz="1600" dirty="0" smtClean="0"/>
              <a:t>‘</a:t>
            </a:r>
            <a:r>
              <a:rPr lang="ko-KR" altLang="en-US" sz="1600" dirty="0" err="1" smtClean="0"/>
              <a:t>분활화면</a:t>
            </a:r>
            <a:r>
              <a:rPr lang="ko-KR" altLang="en-US" sz="1600" dirty="0" smtClean="0"/>
              <a:t> 기능 선택</a:t>
            </a:r>
            <a:r>
              <a:rPr lang="en-US" altLang="ko-KR" sz="1600" dirty="0" smtClean="0"/>
              <a:t>-&gt;</a:t>
            </a:r>
            <a:r>
              <a:rPr lang="ko-KR" altLang="en-US" sz="1600" dirty="0" smtClean="0"/>
              <a:t>좌</a:t>
            </a:r>
            <a:r>
              <a:rPr lang="en-US" altLang="ko-KR" sz="1600" dirty="0" smtClean="0"/>
              <a:t>)WPS</a:t>
            </a:r>
            <a:r>
              <a:rPr lang="ko-KR" altLang="en-US" sz="1600" dirty="0" smtClean="0"/>
              <a:t>수학문제오픈 </a:t>
            </a:r>
            <a:r>
              <a:rPr lang="en-US" altLang="ko-KR" sz="1600" dirty="0" smtClean="0"/>
              <a:t>+</a:t>
            </a:r>
            <a:r>
              <a:rPr lang="ko-KR" altLang="en-US" sz="1600" dirty="0" smtClean="0"/>
              <a:t>우</a:t>
            </a:r>
            <a:r>
              <a:rPr lang="en-US" altLang="ko-KR" sz="1600" dirty="0" smtClean="0"/>
              <a:t>)UMIND</a:t>
            </a:r>
            <a:r>
              <a:rPr lang="ko-KR" altLang="en-US" sz="1600" dirty="0" smtClean="0"/>
              <a:t>오픈</a:t>
            </a:r>
            <a:r>
              <a:rPr lang="en-US" altLang="ko-KR" sz="1600" dirty="0" smtClean="0"/>
              <a:t>-&gt;50%-&gt;25%-&gt;75%</a:t>
            </a:r>
          </a:p>
          <a:p>
            <a:r>
              <a:rPr lang="en-US" altLang="ko-KR" sz="1600" dirty="0" smtClean="0"/>
              <a:t>-&gt;WPS </a:t>
            </a:r>
            <a:r>
              <a:rPr lang="ko-KR" altLang="en-US" sz="1600" dirty="0" smtClean="0"/>
              <a:t>문제풀이 </a:t>
            </a:r>
            <a:r>
              <a:rPr lang="en-US" altLang="ko-KR" sz="1600" dirty="0" smtClean="0"/>
              <a:t>-&gt; UMND </a:t>
            </a:r>
            <a:r>
              <a:rPr lang="ko-KR" altLang="en-US" sz="1600" dirty="0" smtClean="0"/>
              <a:t>도형 그리고 판서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13370943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1524000" y="30043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6000" dirty="0" smtClean="0">
                <a:solidFill>
                  <a:schemeClr val="accent1">
                    <a:lumMod val="75000"/>
                  </a:schemeClr>
                </a:solidFill>
                <a:latin typeface="Elephant" panose="02020904090505020303" pitchFamily="18" charset="0"/>
              </a:rPr>
              <a:t>NEXO </a:t>
            </a:r>
            <a:r>
              <a:rPr lang="en-US" altLang="ko-KR" sz="6000" dirty="0">
                <a:solidFill>
                  <a:schemeClr val="accent1">
                    <a:lumMod val="75000"/>
                  </a:schemeClr>
                </a:solidFill>
                <a:latin typeface="Elephant" panose="02020904090505020303" pitchFamily="18" charset="0"/>
              </a:rPr>
              <a:t>NX</a:t>
            </a:r>
            <a:r>
              <a:rPr lang="ko-KR" altLang="en-US" dirty="0">
                <a:solidFill>
                  <a:schemeClr val="accent1">
                    <a:lumMod val="75000"/>
                  </a:schemeClr>
                </a:solidFill>
                <a:latin typeface="Copperplate Gothic Bold" panose="020E0705020206020404" pitchFamily="34" charset="0"/>
              </a:rPr>
              <a:t>시리즈 전자칠판</a:t>
            </a:r>
            <a:r>
              <a:rPr lang="en-US" altLang="ko-KR" dirty="0" smtClean="0">
                <a:latin typeface="Copperplate Gothic Bold" panose="020E0705020206020404" pitchFamily="34" charset="0"/>
              </a:rPr>
              <a:t> </a:t>
            </a:r>
          </a:p>
          <a:p>
            <a:r>
              <a:rPr lang="en-US" altLang="ko-KR" dirty="0" smtClean="0">
                <a:latin typeface="Copperplate Gothic Bold" panose="020E0705020206020404" pitchFamily="34" charset="0"/>
              </a:rPr>
              <a:t>UMIND AI</a:t>
            </a:r>
            <a:r>
              <a:rPr lang="ko-KR" altLang="en-US" dirty="0" smtClean="0">
                <a:latin typeface="Copperplate Gothic Bold" panose="020E0705020206020404" pitchFamily="34" charset="0"/>
              </a:rPr>
              <a:t>활용</a:t>
            </a:r>
            <a:endParaRPr lang="ko-KR" altLang="en-US" dirty="0">
              <a:latin typeface="Copperplate Gothic Bold" panose="020E0705020206020404" pitchFamily="34" charset="0"/>
            </a:endParaRPr>
          </a:p>
        </p:txBody>
      </p:sp>
      <p:sp>
        <p:nvSpPr>
          <p:cNvPr id="5" name="부제목 2"/>
          <p:cNvSpPr txBox="1">
            <a:spLocks/>
          </p:cNvSpPr>
          <p:nvPr/>
        </p:nvSpPr>
        <p:spPr>
          <a:xfrm>
            <a:off x="1676400" y="3538681"/>
            <a:ext cx="9144000" cy="25624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 smtClean="0"/>
              <a:t>AI </a:t>
            </a:r>
            <a:r>
              <a:rPr lang="ko-KR" altLang="en-US" dirty="0" smtClean="0"/>
              <a:t>시연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22653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971203" y="550554"/>
            <a:ext cx="9087197" cy="5355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"수업의 미래, 인공지능과 함께 시작됩니다.</a:t>
            </a:r>
            <a:br>
              <a:rPr kumimoji="0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ko-KR" altLang="ko-KR" sz="1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넥소</a:t>
            </a:r>
            <a:r>
              <a:rPr kumimoji="0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전자칠판</a:t>
            </a:r>
            <a:r>
              <a:rPr kumimoji="0" lang="en-US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NX</a:t>
            </a:r>
            <a:r>
              <a:rPr kumimoji="0" lang="ko-KR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시리즈 </a:t>
            </a:r>
            <a:r>
              <a:rPr kumimoji="0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AI 기능으로 더 똑똑한 교실을 만듭니다."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"</a:t>
            </a:r>
            <a:r>
              <a:rPr kumimoji="0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질문을 입력하면 </a:t>
            </a:r>
            <a:r>
              <a:rPr kumimoji="0" lang="ko-KR" altLang="ko-KR" sz="1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AI가</a:t>
            </a:r>
            <a:r>
              <a:rPr kumimoji="0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바로 답변하고</a:t>
            </a:r>
            <a:r>
              <a:rPr kumimoji="0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</a:t>
            </a:r>
            <a:br>
              <a:rPr kumimoji="0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긴 텍스트도 간단히 요약해주는 스마트한 보조 교사!"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수업 중 필요한 내용을 </a:t>
            </a:r>
            <a:r>
              <a:rPr kumimoji="0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즉시 처리하고 설명</a:t>
            </a:r>
            <a:r>
              <a:rPr kumimoji="0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할 수 있어</a:t>
            </a:r>
            <a:br>
              <a:rPr kumimoji="0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교사는 수업에 더 집중</a:t>
            </a:r>
            <a:r>
              <a:rPr kumimoji="0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학생은 이해에 더 몰입</a:t>
            </a:r>
            <a:r>
              <a:rPr kumimoji="0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할 수 있습니다."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"수학 문제도 </a:t>
            </a:r>
            <a:r>
              <a:rPr kumimoji="0" lang="ko-KR" altLang="ko-KR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AI가</a:t>
            </a:r>
            <a:r>
              <a:rPr kumimoji="0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풀이 단계를 제안하고,</a:t>
            </a:r>
            <a:br>
              <a:rPr kumimoji="0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학생이 실시간으로 피드백</a:t>
            </a:r>
            <a:r>
              <a:rPr kumimoji="0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받을 수 있어</a:t>
            </a:r>
            <a:br>
              <a:rPr kumimoji="0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개인 맞춤형 학습도 가능합니다."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"</a:t>
            </a:r>
            <a:r>
              <a:rPr kumimoji="0" lang="ko-KR" altLang="ko-KR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AI가</a:t>
            </a:r>
            <a:r>
              <a:rPr kumimoji="0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발음과 문법도 도와주는</a:t>
            </a:r>
            <a:br>
              <a:rPr kumimoji="0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외국어 수업의 든든한 파트너</a:t>
            </a:r>
            <a:r>
              <a:rPr kumimoji="0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.“</a:t>
            </a:r>
            <a:endParaRPr kumimoji="0" lang="en-US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"</a:t>
            </a:r>
            <a:r>
              <a:rPr kumimoji="0" lang="ko-KR" altLang="ko-KR" sz="1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넥소</a:t>
            </a:r>
            <a:r>
              <a:rPr kumimoji="0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전자칠판</a:t>
            </a:r>
            <a:r>
              <a:rPr kumimoji="0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더 똑똑하고, 더 효율적인 수업 환경.</a:t>
            </a:r>
            <a:br>
              <a:rPr kumimoji="0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지금, 교실의 내일을 만나보세요."</a:t>
            </a:r>
          </a:p>
        </p:txBody>
      </p:sp>
    </p:spTree>
    <p:extLst>
      <p:ext uri="{BB962C8B-B14F-4D97-AF65-F5344CB8AC3E}">
        <p14:creationId xmlns:p14="http://schemas.microsoft.com/office/powerpoint/2010/main" val="8445205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1524000" y="30043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6000" dirty="0" smtClean="0">
                <a:solidFill>
                  <a:schemeClr val="accent1">
                    <a:lumMod val="75000"/>
                  </a:schemeClr>
                </a:solidFill>
                <a:latin typeface="Elephant" panose="02020904090505020303" pitchFamily="18" charset="0"/>
              </a:rPr>
              <a:t>NEXO </a:t>
            </a:r>
            <a:r>
              <a:rPr lang="en-US" altLang="ko-KR" sz="6000" dirty="0">
                <a:solidFill>
                  <a:schemeClr val="accent1">
                    <a:lumMod val="75000"/>
                  </a:schemeClr>
                </a:solidFill>
                <a:latin typeface="Elephant" panose="02020904090505020303" pitchFamily="18" charset="0"/>
              </a:rPr>
              <a:t>NX</a:t>
            </a:r>
            <a:r>
              <a:rPr lang="ko-KR" altLang="en-US" dirty="0">
                <a:solidFill>
                  <a:schemeClr val="accent1">
                    <a:lumMod val="75000"/>
                  </a:schemeClr>
                </a:solidFill>
                <a:latin typeface="Copperplate Gothic Bold" panose="020E0705020206020404" pitchFamily="34" charset="0"/>
              </a:rPr>
              <a:t>시리즈 전자칠판</a:t>
            </a:r>
            <a:r>
              <a:rPr lang="en-US" altLang="ko-KR" dirty="0" smtClean="0">
                <a:latin typeface="Copperplate Gothic Bold" panose="020E0705020206020404" pitchFamily="34" charset="0"/>
              </a:rPr>
              <a:t> </a:t>
            </a:r>
          </a:p>
          <a:p>
            <a:r>
              <a:rPr lang="ko-KR" altLang="en-US" dirty="0" err="1" smtClean="0">
                <a:latin typeface="Copperplate Gothic Bold" panose="020E0705020206020404" pitchFamily="34" charset="0"/>
              </a:rPr>
              <a:t>화면녹화기</a:t>
            </a:r>
            <a:r>
              <a:rPr lang="ko-KR" altLang="en-US" dirty="0" smtClean="0">
                <a:latin typeface="Copperplate Gothic Bold" panose="020E0705020206020404" pitchFamily="34" charset="0"/>
              </a:rPr>
              <a:t> 활용</a:t>
            </a:r>
            <a:endParaRPr lang="ko-KR" altLang="en-US" dirty="0">
              <a:latin typeface="Copperplate Gothic Bold" panose="020E0705020206020404" pitchFamily="34" charset="0"/>
            </a:endParaRPr>
          </a:p>
        </p:txBody>
      </p:sp>
      <p:sp>
        <p:nvSpPr>
          <p:cNvPr id="5" name="부제목 2"/>
          <p:cNvSpPr txBox="1">
            <a:spLocks/>
          </p:cNvSpPr>
          <p:nvPr/>
        </p:nvSpPr>
        <p:spPr>
          <a:xfrm>
            <a:off x="1676400" y="3538681"/>
            <a:ext cx="9144000" cy="25624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err="1" smtClean="0"/>
              <a:t>화면녹화</a:t>
            </a:r>
            <a:r>
              <a:rPr lang="ko-KR" altLang="en-US" dirty="0" smtClean="0"/>
              <a:t> 시연</a:t>
            </a:r>
            <a:endParaRPr lang="en-US" altLang="ko-KR" dirty="0" smtClean="0"/>
          </a:p>
          <a:p>
            <a:r>
              <a:rPr lang="ko-KR" altLang="en-US" dirty="0" smtClean="0"/>
              <a:t>녹화 중 화면녹화기에 판서 설명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 smtClean="0"/>
              <a:t>  (</a:t>
            </a:r>
            <a:r>
              <a:rPr lang="ko-KR" altLang="en-US" dirty="0" smtClean="0"/>
              <a:t>노트북과 전자칠판을 동시 사용시</a:t>
            </a:r>
            <a:r>
              <a:rPr lang="en-US" altLang="ko-KR" dirty="0" smtClean="0"/>
              <a:t>)</a:t>
            </a:r>
          </a:p>
          <a:p>
            <a:r>
              <a:rPr lang="ko-KR" altLang="en-US" dirty="0" smtClean="0"/>
              <a:t>녹화된 영상 </a:t>
            </a:r>
            <a:r>
              <a:rPr lang="en-US" altLang="ko-KR" dirty="0" smtClean="0"/>
              <a:t>PLAY</a:t>
            </a:r>
          </a:p>
          <a:p>
            <a:r>
              <a:rPr lang="en-US" altLang="ko-KR" dirty="0" smtClean="0"/>
              <a:t>QR</a:t>
            </a:r>
            <a:r>
              <a:rPr lang="ko-KR" altLang="en-US" dirty="0" smtClean="0"/>
              <a:t>코드 공유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43233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615142"/>
            <a:ext cx="10515600" cy="5561821"/>
          </a:xfrm>
        </p:spPr>
        <p:txBody>
          <a:bodyPr>
            <a:normAutofit/>
          </a:bodyPr>
          <a:lstStyle/>
          <a:p>
            <a:r>
              <a:rPr lang="ko-KR" altLang="en-US" sz="2000" dirty="0"/>
              <a:t> </a:t>
            </a:r>
            <a:r>
              <a:rPr lang="ko-KR" altLang="en-US" sz="2000" dirty="0" smtClean="0"/>
              <a:t>화면 </a:t>
            </a:r>
            <a:r>
              <a:rPr lang="ko-KR" altLang="en-US" sz="2000" dirty="0" err="1"/>
              <a:t>녹화기를</a:t>
            </a:r>
            <a:r>
              <a:rPr lang="ko-KR" altLang="en-US" sz="2000" dirty="0"/>
              <a:t> 통해 수업 내용을 녹화하고</a:t>
            </a:r>
            <a:r>
              <a:rPr lang="en-US" altLang="ko-KR" sz="2000" dirty="0" smtClean="0"/>
              <a:t>,</a:t>
            </a:r>
          </a:p>
          <a:p>
            <a:r>
              <a:rPr lang="en-US" altLang="ko-KR" sz="2000" dirty="0" smtClean="0"/>
              <a:t> </a:t>
            </a:r>
            <a:r>
              <a:rPr lang="ko-KR" altLang="en-US" sz="2000" dirty="0" err="1" smtClean="0"/>
              <a:t>제품상단</a:t>
            </a:r>
            <a:r>
              <a:rPr lang="ko-KR" altLang="en-US" sz="2000" dirty="0" smtClean="0"/>
              <a:t> </a:t>
            </a:r>
            <a:r>
              <a:rPr lang="en-US" altLang="ko-KR" sz="2000" dirty="0" smtClean="0"/>
              <a:t>8</a:t>
            </a:r>
            <a:r>
              <a:rPr lang="ko-KR" altLang="en-US" sz="2000" dirty="0" smtClean="0"/>
              <a:t>개의 마이크를 통해 선명한 목소리를 녹음하실 수 있습니다</a:t>
            </a:r>
            <a:r>
              <a:rPr lang="en-US" altLang="ko-KR" sz="2000" dirty="0" smtClean="0"/>
              <a:t>.</a:t>
            </a:r>
          </a:p>
          <a:p>
            <a:r>
              <a:rPr lang="en-US" altLang="ko-KR" sz="2000" dirty="0"/>
              <a:t> </a:t>
            </a:r>
            <a:r>
              <a:rPr lang="en-US" altLang="ko-KR" sz="2000" dirty="0" smtClean="0"/>
              <a:t>256</a:t>
            </a:r>
            <a:r>
              <a:rPr lang="ko-KR" altLang="en-US" sz="2000" dirty="0" smtClean="0"/>
              <a:t>기가바이트의 넉넉한 저장공간으로 녹화된 영상을</a:t>
            </a:r>
            <a:r>
              <a:rPr lang="en-US" altLang="ko-KR" sz="2000" dirty="0"/>
              <a:t> </a:t>
            </a:r>
            <a:endParaRPr lang="en-US" altLang="ko-KR" sz="2000" dirty="0" smtClean="0"/>
          </a:p>
          <a:p>
            <a:pPr marL="0" indent="0">
              <a:buNone/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 </a:t>
            </a:r>
            <a:r>
              <a:rPr lang="ko-KR" altLang="en-US" sz="2000" dirty="0" smtClean="0"/>
              <a:t>손쉽게 </a:t>
            </a:r>
            <a:r>
              <a:rPr lang="ko-KR" altLang="en-US" sz="2000" dirty="0" err="1" smtClean="0"/>
              <a:t>관리할수</a:t>
            </a:r>
            <a:r>
              <a:rPr lang="ko-KR" altLang="en-US" sz="2000" dirty="0" smtClean="0"/>
              <a:t> 있습니다</a:t>
            </a:r>
            <a:r>
              <a:rPr lang="en-US" altLang="ko-KR" sz="2000" dirty="0" smtClean="0"/>
              <a:t>.</a:t>
            </a:r>
            <a:r>
              <a:rPr lang="ko-KR" altLang="en-US" sz="2000" dirty="0"/>
              <a:t/>
            </a:r>
            <a:br>
              <a:rPr lang="ko-KR" altLang="en-US" sz="2000" dirty="0"/>
            </a:br>
            <a:endParaRPr lang="en-US" altLang="ko-KR" sz="2000" dirty="0" smtClean="0"/>
          </a:p>
          <a:p>
            <a:pPr marL="0" indent="0">
              <a:buNone/>
            </a:pPr>
            <a:r>
              <a:rPr lang="en-US" altLang="ko-KR" sz="2000" dirty="0"/>
              <a:t> </a:t>
            </a:r>
            <a:r>
              <a:rPr lang="ko-KR" altLang="en-US" sz="2000" dirty="0" smtClean="0"/>
              <a:t>녹화된 </a:t>
            </a:r>
            <a:r>
              <a:rPr lang="ko-KR" altLang="en-US" sz="2000" dirty="0"/>
              <a:t>영상은 </a:t>
            </a:r>
            <a:r>
              <a:rPr lang="en-US" altLang="ko-KR" sz="2000" dirty="0" smtClean="0"/>
              <a:t>UPLAY</a:t>
            </a:r>
            <a:r>
              <a:rPr lang="ko-KR" altLang="en-US" sz="2000" dirty="0" smtClean="0"/>
              <a:t>를 통해 즉시 확인이 가능하며</a:t>
            </a:r>
            <a:endParaRPr lang="en-US" altLang="ko-KR" sz="2000" dirty="0" smtClean="0"/>
          </a:p>
          <a:p>
            <a:pPr marL="0" indent="0">
              <a:buNone/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</a:t>
            </a:r>
            <a:r>
              <a:rPr lang="ko-KR" altLang="en-US" sz="2000" dirty="0" err="1" smtClean="0"/>
              <a:t>녹화기</a:t>
            </a:r>
            <a:r>
              <a:rPr lang="ko-KR" altLang="en-US" sz="2000" dirty="0" smtClean="0"/>
              <a:t> </a:t>
            </a:r>
            <a:r>
              <a:rPr lang="en-US" altLang="ko-KR" sz="2000" dirty="0" smtClean="0"/>
              <a:t>QR</a:t>
            </a:r>
            <a:r>
              <a:rPr lang="ko-KR" altLang="en-US" sz="2000" dirty="0" smtClean="0"/>
              <a:t>코드 기능으로 녹화된 영상을</a:t>
            </a:r>
            <a:endParaRPr lang="en-US" altLang="ko-KR" sz="2000" dirty="0" smtClean="0"/>
          </a:p>
          <a:p>
            <a:pPr marL="0" indent="0">
              <a:buNone/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</a:t>
            </a:r>
            <a:r>
              <a:rPr lang="ko-KR" altLang="en-US" sz="2000" dirty="0" smtClean="0"/>
              <a:t>수업에 참여하지 못한 학생들에게 간편하게 </a:t>
            </a:r>
            <a:r>
              <a:rPr lang="ko-KR" altLang="en-US" sz="2000" dirty="0"/>
              <a:t>공유할 수 있습니다</a:t>
            </a:r>
            <a:r>
              <a:rPr lang="en-US" altLang="ko-KR" sz="2000" dirty="0"/>
              <a:t>.</a:t>
            </a:r>
            <a:r>
              <a:rPr lang="ko-KR" altLang="en-US" sz="2000" dirty="0"/>
              <a:t/>
            </a:r>
            <a:br>
              <a:rPr lang="ko-KR" altLang="en-US" sz="2000" dirty="0"/>
            </a:br>
            <a:r>
              <a:rPr lang="ko-KR" altLang="en-US" sz="2000" dirty="0" smtClean="0"/>
              <a:t>  </a:t>
            </a:r>
            <a:endParaRPr lang="en-US" altLang="ko-KR" sz="2000" dirty="0" smtClean="0"/>
          </a:p>
          <a:p>
            <a:pPr marL="0" indent="0">
              <a:buNone/>
            </a:pPr>
            <a:r>
              <a:rPr lang="en-US" altLang="ko-KR" sz="2000" dirty="0" smtClean="0"/>
              <a:t>-------------------------------------------------------------------------------------</a:t>
            </a:r>
            <a:r>
              <a:rPr lang="ko-KR" altLang="en-US" sz="2000" dirty="0" smtClean="0"/>
              <a:t> </a:t>
            </a:r>
            <a:endParaRPr lang="en-US" altLang="ko-KR" sz="2000" dirty="0" smtClean="0"/>
          </a:p>
          <a:p>
            <a:pPr marL="0" indent="0">
              <a:buNone/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</a:t>
            </a:r>
            <a:r>
              <a:rPr lang="en-US" altLang="ko-KR" sz="2000" dirty="0" smtClean="0">
                <a:sym typeface="Wingdings" panose="05000000000000000000" pitchFamily="2" charset="2"/>
              </a:rPr>
              <a:t> UMIND</a:t>
            </a:r>
            <a:r>
              <a:rPr lang="ko-KR" altLang="en-US" sz="2000" dirty="0" smtClean="0">
                <a:sym typeface="Wingdings" panose="05000000000000000000" pitchFamily="2" charset="2"/>
              </a:rPr>
              <a:t>에서 </a:t>
            </a:r>
            <a:r>
              <a:rPr lang="en-US" altLang="ko-KR" sz="2000" dirty="0" smtClean="0">
                <a:sym typeface="Wingdings" panose="05000000000000000000" pitchFamily="2" charset="2"/>
              </a:rPr>
              <a:t>PDF </a:t>
            </a:r>
            <a:r>
              <a:rPr lang="ko-KR" altLang="en-US" sz="2000" dirty="0" err="1" smtClean="0">
                <a:sym typeface="Wingdings" panose="05000000000000000000" pitchFamily="2" charset="2"/>
              </a:rPr>
              <a:t>문제지오픈</a:t>
            </a:r>
            <a:r>
              <a:rPr lang="ko-KR" altLang="en-US" sz="2000" dirty="0" smtClean="0">
                <a:sym typeface="Wingdings" panose="05000000000000000000" pitchFamily="2" charset="2"/>
              </a:rPr>
              <a:t> </a:t>
            </a:r>
            <a:r>
              <a:rPr lang="en-US" altLang="ko-KR" sz="2000" dirty="0" smtClean="0">
                <a:sym typeface="Wingdings" panose="05000000000000000000" pitchFamily="2" charset="2"/>
              </a:rPr>
              <a:t>(</a:t>
            </a:r>
            <a:r>
              <a:rPr lang="ko-KR" altLang="en-US" sz="2000" dirty="0" smtClean="0">
                <a:sym typeface="Wingdings" panose="05000000000000000000" pitchFamily="2" charset="2"/>
              </a:rPr>
              <a:t>동아수학문제지</a:t>
            </a:r>
            <a:r>
              <a:rPr lang="en-US" altLang="ko-KR" sz="2000" dirty="0" smtClean="0">
                <a:sym typeface="Wingdings" panose="05000000000000000000" pitchFamily="2" charset="2"/>
              </a:rPr>
              <a:t>pdf)-&gt; </a:t>
            </a:r>
            <a:r>
              <a:rPr lang="ko-KR" altLang="en-US" sz="2000" dirty="0" err="1" smtClean="0">
                <a:sym typeface="Wingdings" panose="05000000000000000000" pitchFamily="2" charset="2"/>
              </a:rPr>
              <a:t>화면녹화기</a:t>
            </a:r>
            <a:r>
              <a:rPr lang="ko-KR" altLang="en-US" sz="2000" dirty="0" smtClean="0">
                <a:sym typeface="Wingdings" panose="05000000000000000000" pitchFamily="2" charset="2"/>
              </a:rPr>
              <a:t> 실행 후</a:t>
            </a:r>
            <a:r>
              <a:rPr lang="en-US" altLang="ko-KR" sz="2000" dirty="0" smtClean="0">
                <a:sym typeface="Wingdings" panose="05000000000000000000" pitchFamily="2" charset="2"/>
              </a:rPr>
              <a:t> </a:t>
            </a:r>
            <a:r>
              <a:rPr lang="ko-KR" altLang="en-US" sz="2000" dirty="0" smtClean="0">
                <a:sym typeface="Wingdings" panose="05000000000000000000" pitchFamily="2" charset="2"/>
              </a:rPr>
              <a:t>최소화</a:t>
            </a:r>
            <a:r>
              <a:rPr lang="en-US" altLang="ko-KR" sz="2000" dirty="0" smtClean="0">
                <a:sym typeface="Wingdings" panose="05000000000000000000" pitchFamily="2" charset="2"/>
              </a:rPr>
              <a:t>-&gt; </a:t>
            </a:r>
          </a:p>
          <a:p>
            <a:pPr marL="0" indent="0">
              <a:buNone/>
            </a:pPr>
            <a:r>
              <a:rPr lang="en-US" altLang="ko-KR" sz="2000" dirty="0">
                <a:sym typeface="Wingdings" panose="05000000000000000000" pitchFamily="2" charset="2"/>
              </a:rPr>
              <a:t> </a:t>
            </a:r>
            <a:r>
              <a:rPr lang="en-US" altLang="ko-KR" sz="2000" dirty="0" smtClean="0">
                <a:sym typeface="Wingdings" panose="05000000000000000000" pitchFamily="2" charset="2"/>
              </a:rPr>
              <a:t>   </a:t>
            </a:r>
            <a:r>
              <a:rPr lang="ko-KR" altLang="en-US" sz="2000" dirty="0" smtClean="0">
                <a:sym typeface="Wingdings" panose="05000000000000000000" pitchFamily="2" charset="2"/>
              </a:rPr>
              <a:t>문제풀이 판서  </a:t>
            </a:r>
            <a:r>
              <a:rPr lang="en-US" altLang="ko-KR" sz="2000" dirty="0" smtClean="0">
                <a:sym typeface="Wingdings" panose="05000000000000000000" pitchFamily="2" charset="2"/>
              </a:rPr>
              <a:t>-&gt;  </a:t>
            </a:r>
            <a:r>
              <a:rPr lang="ko-KR" altLang="en-US" sz="2000" dirty="0" err="1" smtClean="0">
                <a:sym typeface="Wingdings" panose="05000000000000000000" pitchFamily="2" charset="2"/>
              </a:rPr>
              <a:t>녹화끝난</a:t>
            </a:r>
            <a:r>
              <a:rPr lang="ko-KR" altLang="en-US" sz="2000" dirty="0" smtClean="0">
                <a:sym typeface="Wingdings" panose="05000000000000000000" pitchFamily="2" charset="2"/>
              </a:rPr>
              <a:t> 후 녹화된 파일 오픈</a:t>
            </a:r>
            <a:r>
              <a:rPr lang="en-US" altLang="ko-KR" sz="2000" dirty="0" smtClean="0">
                <a:sym typeface="Wingdings" panose="05000000000000000000" pitchFamily="2" charset="2"/>
              </a:rPr>
              <a:t> </a:t>
            </a:r>
            <a:r>
              <a:rPr lang="ko-KR" altLang="en-US" sz="2000" dirty="0" smtClean="0">
                <a:sym typeface="Wingdings" panose="05000000000000000000" pitchFamily="2" charset="2"/>
              </a:rPr>
              <a:t>영상 </a:t>
            </a:r>
            <a:r>
              <a:rPr lang="en-US" altLang="ko-KR" sz="2000" dirty="0" smtClean="0">
                <a:sym typeface="Wingdings" panose="05000000000000000000" pitchFamily="2" charset="2"/>
              </a:rPr>
              <a:t>5</a:t>
            </a:r>
            <a:r>
              <a:rPr lang="ko-KR" altLang="en-US" sz="2000" dirty="0" smtClean="0">
                <a:sym typeface="Wingdings" panose="05000000000000000000" pitchFamily="2" charset="2"/>
              </a:rPr>
              <a:t>초 보여주고</a:t>
            </a:r>
            <a:endParaRPr lang="en-US" altLang="ko-KR" sz="20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altLang="ko-KR" sz="2000" dirty="0">
                <a:sym typeface="Wingdings" panose="05000000000000000000" pitchFamily="2" charset="2"/>
              </a:rPr>
              <a:t> </a:t>
            </a:r>
            <a:r>
              <a:rPr lang="en-US" altLang="ko-KR" sz="2000" dirty="0" smtClean="0">
                <a:sym typeface="Wingdings" panose="05000000000000000000" pitchFamily="2" charset="2"/>
              </a:rPr>
              <a:t>  </a:t>
            </a:r>
            <a:r>
              <a:rPr lang="ko-KR" altLang="en-US" sz="2000" dirty="0" err="1" smtClean="0">
                <a:sym typeface="Wingdings" panose="05000000000000000000" pitchFamily="2" charset="2"/>
              </a:rPr>
              <a:t>녹화기</a:t>
            </a:r>
            <a:r>
              <a:rPr lang="ko-KR" altLang="en-US" sz="2000" dirty="0" smtClean="0">
                <a:sym typeface="Wingdings" panose="05000000000000000000" pitchFamily="2" charset="2"/>
              </a:rPr>
              <a:t> </a:t>
            </a:r>
            <a:r>
              <a:rPr lang="en-US" altLang="ko-KR" sz="2000" dirty="0" smtClean="0">
                <a:sym typeface="Wingdings" panose="05000000000000000000" pitchFamily="2" charset="2"/>
              </a:rPr>
              <a:t>QR</a:t>
            </a:r>
            <a:r>
              <a:rPr lang="ko-KR" altLang="en-US" sz="2000" dirty="0" smtClean="0">
                <a:sym typeface="Wingdings" panose="05000000000000000000" pitchFamily="2" charset="2"/>
              </a:rPr>
              <a:t>코드 </a:t>
            </a:r>
            <a:r>
              <a:rPr lang="ko-KR" altLang="en-US" sz="2000" dirty="0" err="1" smtClean="0">
                <a:sym typeface="Wingdings" panose="05000000000000000000" pitchFamily="2" charset="2"/>
              </a:rPr>
              <a:t>태블릿으로</a:t>
            </a:r>
            <a:r>
              <a:rPr lang="ko-KR" altLang="en-US" sz="2000" dirty="0" smtClean="0">
                <a:sym typeface="Wingdings" panose="05000000000000000000" pitchFamily="2" charset="2"/>
              </a:rPr>
              <a:t> 스캔 후 </a:t>
            </a:r>
            <a:r>
              <a:rPr lang="ko-KR" altLang="en-US" sz="2000" dirty="0" smtClean="0"/>
              <a:t>태블릿에서 </a:t>
            </a:r>
            <a:r>
              <a:rPr lang="ko-KR" altLang="en-US" sz="2000" dirty="0" err="1" smtClean="0"/>
              <a:t>영상실행</a:t>
            </a:r>
            <a:r>
              <a:rPr lang="en-US" altLang="ko-KR" sz="2000" dirty="0" smtClean="0"/>
              <a:t>.   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3961494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1524000" y="30043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6000" dirty="0" smtClean="0">
                <a:solidFill>
                  <a:schemeClr val="accent1">
                    <a:lumMod val="75000"/>
                  </a:schemeClr>
                </a:solidFill>
                <a:latin typeface="Elephant" panose="02020904090505020303" pitchFamily="18" charset="0"/>
              </a:rPr>
              <a:t>NEXO </a:t>
            </a:r>
            <a:r>
              <a:rPr lang="en-US" altLang="ko-KR" sz="6000" dirty="0">
                <a:solidFill>
                  <a:schemeClr val="accent1">
                    <a:lumMod val="75000"/>
                  </a:schemeClr>
                </a:solidFill>
                <a:latin typeface="Elephant" panose="02020904090505020303" pitchFamily="18" charset="0"/>
              </a:rPr>
              <a:t>NX</a:t>
            </a:r>
            <a:r>
              <a:rPr lang="ko-KR" altLang="en-US" dirty="0">
                <a:solidFill>
                  <a:schemeClr val="accent1">
                    <a:lumMod val="75000"/>
                  </a:schemeClr>
                </a:solidFill>
                <a:latin typeface="Copperplate Gothic Bold" panose="020E0705020206020404" pitchFamily="34" charset="0"/>
              </a:rPr>
              <a:t>시리즈 전자칠판</a:t>
            </a:r>
            <a:r>
              <a:rPr lang="en-US" altLang="ko-KR" dirty="0" smtClean="0">
                <a:latin typeface="Copperplate Gothic Bold" panose="020E0705020206020404" pitchFamily="34" charset="0"/>
              </a:rPr>
              <a:t> </a:t>
            </a:r>
          </a:p>
          <a:p>
            <a:r>
              <a:rPr lang="en-US" altLang="ko-KR" dirty="0" smtClean="0">
                <a:latin typeface="Copperplate Gothic Bold" panose="020E0705020206020404" pitchFamily="34" charset="0"/>
              </a:rPr>
              <a:t>UMIND Phone Share</a:t>
            </a:r>
            <a:r>
              <a:rPr lang="ko-KR" altLang="en-US" dirty="0" smtClean="0">
                <a:latin typeface="Copperplate Gothic Bold" panose="020E0705020206020404" pitchFamily="34" charset="0"/>
              </a:rPr>
              <a:t> 활용</a:t>
            </a:r>
            <a:endParaRPr lang="ko-KR" altLang="en-US" dirty="0">
              <a:latin typeface="Copperplate Gothic Bold" panose="020E0705020206020404" pitchFamily="34" charset="0"/>
            </a:endParaRPr>
          </a:p>
        </p:txBody>
      </p:sp>
      <p:sp>
        <p:nvSpPr>
          <p:cNvPr id="5" name="부제목 2"/>
          <p:cNvSpPr txBox="1">
            <a:spLocks/>
          </p:cNvSpPr>
          <p:nvPr/>
        </p:nvSpPr>
        <p:spPr>
          <a:xfrm>
            <a:off x="1676400" y="3538681"/>
            <a:ext cx="9144000" cy="25624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 err="1" smtClean="0"/>
              <a:t>PhoneShare</a:t>
            </a:r>
            <a:r>
              <a:rPr lang="en-US" altLang="ko-KR" dirty="0" smtClean="0"/>
              <a:t> </a:t>
            </a:r>
            <a:r>
              <a:rPr lang="ko-KR" altLang="en-US" dirty="0" smtClean="0"/>
              <a:t>로 문제지 스캔</a:t>
            </a:r>
            <a:endParaRPr lang="en-US" altLang="ko-KR" dirty="0" smtClean="0"/>
          </a:p>
          <a:p>
            <a:r>
              <a:rPr lang="ko-KR" altLang="en-US" dirty="0" smtClean="0"/>
              <a:t>스캔문제지로 판서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4031501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581892"/>
            <a:ext cx="10515600" cy="5595072"/>
          </a:xfrm>
        </p:spPr>
        <p:txBody>
          <a:bodyPr>
            <a:normAutofit/>
          </a:bodyPr>
          <a:lstStyle/>
          <a:p>
            <a:r>
              <a:rPr lang="ko-KR" altLang="en-US" sz="2000" dirty="0" err="1" smtClean="0"/>
              <a:t>폰쉐어</a:t>
            </a:r>
            <a:r>
              <a:rPr lang="ko-KR" altLang="en-US" sz="2000" dirty="0" err="1"/>
              <a:t>는</a:t>
            </a:r>
            <a:r>
              <a:rPr lang="ko-KR" altLang="en-US" sz="2000" dirty="0" smtClean="0"/>
              <a:t> 학원에서 유용하게 </a:t>
            </a:r>
            <a:r>
              <a:rPr lang="ko-KR" altLang="en-US" sz="2000" dirty="0" err="1" smtClean="0"/>
              <a:t>사용할수</a:t>
            </a:r>
            <a:r>
              <a:rPr lang="ko-KR" altLang="en-US" sz="2000" dirty="0" smtClean="0"/>
              <a:t> 있는 기능입니다</a:t>
            </a:r>
            <a:r>
              <a:rPr lang="en-US" altLang="ko-KR" sz="2000" dirty="0" smtClean="0"/>
              <a:t>.</a:t>
            </a:r>
          </a:p>
          <a:p>
            <a:endParaRPr lang="en-US" altLang="ko-KR" sz="2000" dirty="0" smtClean="0"/>
          </a:p>
          <a:p>
            <a:r>
              <a:rPr lang="ko-KR" altLang="en-US" sz="2000" dirty="0" smtClean="0"/>
              <a:t>학생들이 학교에서 </a:t>
            </a:r>
            <a:r>
              <a:rPr lang="ko-KR" altLang="en-US" sz="2000" dirty="0" err="1" smtClean="0"/>
              <a:t>시험본</a:t>
            </a:r>
            <a:r>
              <a:rPr lang="ko-KR" altLang="en-US" sz="2000" dirty="0" smtClean="0"/>
              <a:t> </a:t>
            </a:r>
            <a:r>
              <a:rPr lang="ko-KR" altLang="en-US" sz="2000" dirty="0" err="1" smtClean="0"/>
              <a:t>문제지라던가</a:t>
            </a:r>
            <a:endParaRPr lang="en-US" altLang="ko-KR" sz="2000" dirty="0" smtClean="0"/>
          </a:p>
          <a:p>
            <a:endParaRPr lang="en-US" altLang="ko-KR" sz="2000" dirty="0" smtClean="0"/>
          </a:p>
          <a:p>
            <a:r>
              <a:rPr lang="ko-KR" altLang="en-US" sz="2000" dirty="0" smtClean="0"/>
              <a:t>선생님들이 미처 파일로 준비하지 못한 문제지를</a:t>
            </a:r>
            <a:endParaRPr lang="en-US" altLang="ko-KR" sz="2000" dirty="0" smtClean="0"/>
          </a:p>
          <a:p>
            <a:endParaRPr lang="en-US" altLang="ko-KR" sz="2000" dirty="0" smtClean="0"/>
          </a:p>
          <a:p>
            <a:r>
              <a:rPr lang="ko-KR" altLang="en-US" sz="2000" dirty="0" smtClean="0"/>
              <a:t>스마트폰 카메라와 </a:t>
            </a:r>
            <a:r>
              <a:rPr lang="ko-KR" altLang="en-US" sz="2000" dirty="0" err="1" smtClean="0"/>
              <a:t>쉐어</a:t>
            </a:r>
            <a:r>
              <a:rPr lang="ko-KR" altLang="en-US" sz="2000" dirty="0" smtClean="0"/>
              <a:t> 기능을 통해서 </a:t>
            </a:r>
            <a:endParaRPr lang="en-US" altLang="ko-KR" sz="2000" dirty="0" smtClean="0"/>
          </a:p>
          <a:p>
            <a:endParaRPr lang="en-US" altLang="ko-KR" sz="2000" dirty="0"/>
          </a:p>
          <a:p>
            <a:r>
              <a:rPr lang="ko-KR" altLang="en-US" sz="2000" dirty="0" smtClean="0"/>
              <a:t>화이트보드 프로그램</a:t>
            </a:r>
            <a:endParaRPr lang="en-US" altLang="ko-KR" sz="2000" dirty="0" smtClean="0"/>
          </a:p>
          <a:p>
            <a:r>
              <a:rPr lang="ko-KR" altLang="en-US" sz="2000" dirty="0" err="1" smtClean="0"/>
              <a:t>유마인드로</a:t>
            </a:r>
            <a:r>
              <a:rPr lang="ko-KR" altLang="en-US" sz="2000" dirty="0" smtClean="0"/>
              <a:t> 문제지를 불러와 문제풀이를 가능하게 합니다</a:t>
            </a:r>
            <a:r>
              <a:rPr lang="en-US" altLang="ko-KR" sz="2000" dirty="0" smtClean="0"/>
              <a:t>.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7810505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1524000" y="30043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6000" dirty="0" smtClean="0">
                <a:solidFill>
                  <a:schemeClr val="accent1">
                    <a:lumMod val="75000"/>
                  </a:schemeClr>
                </a:solidFill>
                <a:latin typeface="Elephant" panose="02020904090505020303" pitchFamily="18" charset="0"/>
              </a:rPr>
              <a:t>NEXO </a:t>
            </a:r>
            <a:r>
              <a:rPr lang="en-US" altLang="ko-KR" sz="6000" dirty="0">
                <a:solidFill>
                  <a:schemeClr val="accent1">
                    <a:lumMod val="75000"/>
                  </a:schemeClr>
                </a:solidFill>
                <a:latin typeface="Elephant" panose="02020904090505020303" pitchFamily="18" charset="0"/>
              </a:rPr>
              <a:t>NX</a:t>
            </a:r>
            <a:r>
              <a:rPr lang="ko-KR" altLang="en-US" dirty="0">
                <a:solidFill>
                  <a:schemeClr val="accent1">
                    <a:lumMod val="75000"/>
                  </a:schemeClr>
                </a:solidFill>
                <a:latin typeface="Copperplate Gothic Bold" panose="020E0705020206020404" pitchFamily="34" charset="0"/>
              </a:rPr>
              <a:t>시리즈 전자칠판</a:t>
            </a:r>
            <a:r>
              <a:rPr lang="en-US" altLang="ko-KR" dirty="0" smtClean="0">
                <a:latin typeface="Copperplate Gothic Bold" panose="020E0705020206020404" pitchFamily="34" charset="0"/>
              </a:rPr>
              <a:t> </a:t>
            </a:r>
          </a:p>
          <a:p>
            <a:r>
              <a:rPr lang="ko-KR" altLang="en-US" dirty="0" err="1" smtClean="0">
                <a:latin typeface="Copperplate Gothic Bold" panose="020E0705020206020404" pitchFamily="34" charset="0"/>
              </a:rPr>
              <a:t>웹페이지</a:t>
            </a:r>
            <a:r>
              <a:rPr lang="en-US" altLang="ko-KR" dirty="0" smtClean="0">
                <a:latin typeface="Copperplate Gothic Bold" panose="020E0705020206020404" pitchFamily="34" charset="0"/>
              </a:rPr>
              <a:t>,APP </a:t>
            </a:r>
            <a:r>
              <a:rPr lang="ko-KR" altLang="en-US" dirty="0" smtClean="0">
                <a:latin typeface="Copperplate Gothic Bold" panose="020E0705020206020404" pitchFamily="34" charset="0"/>
              </a:rPr>
              <a:t>활용 수업</a:t>
            </a:r>
            <a:r>
              <a:rPr lang="en-US" altLang="ko-KR" dirty="0">
                <a:latin typeface="Copperplate Gothic Bold" panose="020E0705020206020404" pitchFamily="34" charset="0"/>
              </a:rPr>
              <a:t> -</a:t>
            </a:r>
            <a:r>
              <a:rPr lang="ko-KR" altLang="en-US" dirty="0" err="1">
                <a:latin typeface="Copperplate Gothic Bold" panose="020E0705020206020404" pitchFamily="34" charset="0"/>
              </a:rPr>
              <a:t>화면녹화</a:t>
            </a:r>
            <a:endParaRPr lang="ko-KR" altLang="en-US" dirty="0">
              <a:latin typeface="Copperplate Gothic Bold" panose="020E0705020206020404" pitchFamily="34" charset="0"/>
            </a:endParaRPr>
          </a:p>
        </p:txBody>
      </p:sp>
      <p:sp>
        <p:nvSpPr>
          <p:cNvPr id="5" name="부제목 2"/>
          <p:cNvSpPr txBox="1">
            <a:spLocks/>
          </p:cNvSpPr>
          <p:nvPr/>
        </p:nvSpPr>
        <p:spPr>
          <a:xfrm>
            <a:off x="1676400" y="3538681"/>
            <a:ext cx="9144000" cy="256245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 smtClean="0"/>
              <a:t>WEB PAGE </a:t>
            </a:r>
            <a:r>
              <a:rPr lang="ko-KR" altLang="en-US" dirty="0" smtClean="0"/>
              <a:t>수업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 smtClean="0"/>
              <a:t>  - </a:t>
            </a:r>
            <a:r>
              <a:rPr lang="en-US" altLang="ko-KR" dirty="0" smtClean="0">
                <a:hlinkClick r:id="rId2"/>
              </a:rPr>
              <a:t>www.koinoniaedu.com</a:t>
            </a:r>
            <a:r>
              <a:rPr lang="en-US" altLang="ko-KR" dirty="0" smtClean="0"/>
              <a:t>  </a:t>
            </a:r>
            <a:r>
              <a:rPr lang="ko-KR" altLang="en-US" dirty="0" smtClean="0"/>
              <a:t>로그인 후 </a:t>
            </a:r>
            <a:r>
              <a:rPr lang="ko-KR" altLang="en-US" dirty="0" err="1" smtClean="0"/>
              <a:t>사이드바</a:t>
            </a:r>
            <a:r>
              <a:rPr lang="ko-KR" altLang="en-US" dirty="0" smtClean="0"/>
              <a:t> 주석으로 문제풀이</a:t>
            </a:r>
            <a:r>
              <a:rPr lang="en-US" altLang="ko-KR" dirty="0" smtClean="0"/>
              <a:t>. </a:t>
            </a:r>
          </a:p>
          <a:p>
            <a:r>
              <a:rPr lang="en-US" altLang="ko-KR" dirty="0" smtClean="0"/>
              <a:t>APP</a:t>
            </a:r>
            <a:r>
              <a:rPr lang="ko-KR" altLang="en-US" dirty="0" smtClean="0"/>
              <a:t>를 활용한 수업</a:t>
            </a:r>
            <a:endParaRPr lang="en-US" altLang="ko-KR" dirty="0" smtClean="0"/>
          </a:p>
          <a:p>
            <a:r>
              <a:rPr lang="en-US" altLang="ko-KR" dirty="0" smtClean="0"/>
              <a:t>- </a:t>
            </a:r>
            <a:r>
              <a:rPr lang="ko-KR" altLang="en-US" dirty="0" smtClean="0"/>
              <a:t>비상교육  무료 </a:t>
            </a:r>
            <a:r>
              <a:rPr lang="ko-KR" altLang="en-US" dirty="0" err="1" smtClean="0"/>
              <a:t>어플</a:t>
            </a:r>
            <a:r>
              <a:rPr lang="ko-KR" altLang="en-US" dirty="0" smtClean="0"/>
              <a:t> </a:t>
            </a:r>
            <a:r>
              <a:rPr lang="en-US" altLang="ko-KR" dirty="0" smtClean="0"/>
              <a:t>5-6</a:t>
            </a:r>
            <a:r>
              <a:rPr lang="ko-KR" altLang="en-US" dirty="0" smtClean="0"/>
              <a:t>학년 활용하여 </a:t>
            </a:r>
            <a:r>
              <a:rPr lang="ko-KR" altLang="en-US" dirty="0" err="1" smtClean="0"/>
              <a:t>사이드바</a:t>
            </a:r>
            <a:r>
              <a:rPr lang="ko-KR" altLang="en-US" dirty="0" smtClean="0"/>
              <a:t> 주석으로 문제풀이</a:t>
            </a:r>
            <a:r>
              <a:rPr lang="en-US" altLang="ko-KR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5817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030778"/>
            <a:ext cx="10515600" cy="5146185"/>
          </a:xfrm>
        </p:spPr>
        <p:txBody>
          <a:bodyPr>
            <a:normAutofit fontScale="92500" lnSpcReduction="10000"/>
          </a:bodyPr>
          <a:lstStyle/>
          <a:p>
            <a:r>
              <a:rPr lang="ko-KR" altLang="en-US" sz="2400" dirty="0" smtClean="0"/>
              <a:t>“노트북</a:t>
            </a:r>
            <a:r>
              <a:rPr lang="en-US" altLang="ko-KR" sz="2400" dirty="0"/>
              <a:t>, </a:t>
            </a:r>
            <a:r>
              <a:rPr lang="ko-KR" altLang="en-US" sz="2400" dirty="0"/>
              <a:t>전자칠판</a:t>
            </a:r>
            <a:r>
              <a:rPr lang="en-US" altLang="ko-KR" sz="2400" dirty="0"/>
              <a:t>, </a:t>
            </a:r>
            <a:r>
              <a:rPr lang="ko-KR" altLang="en-US" sz="2400" dirty="0"/>
              <a:t>앱을 함께 활용해 수업을 </a:t>
            </a:r>
            <a:endParaRPr lang="en-US" altLang="ko-KR" sz="2400" dirty="0" smtClean="0"/>
          </a:p>
          <a:p>
            <a:r>
              <a:rPr lang="ko-KR" altLang="en-US" sz="2400" dirty="0" smtClean="0"/>
              <a:t>구성할 </a:t>
            </a:r>
            <a:r>
              <a:rPr lang="ko-KR" altLang="en-US" sz="2400" dirty="0"/>
              <a:t>수 있으며</a:t>
            </a:r>
            <a:r>
              <a:rPr lang="en-US" altLang="ko-KR" sz="2400" dirty="0"/>
              <a:t>, </a:t>
            </a:r>
            <a:r>
              <a:rPr lang="ko-KR" altLang="en-US" sz="2400" dirty="0" smtClean="0"/>
              <a:t>다양한 </a:t>
            </a:r>
            <a:r>
              <a:rPr lang="ko-KR" altLang="en-US" sz="2400" dirty="0"/>
              <a:t>플랫폼과의 호환성으로 </a:t>
            </a:r>
            <a:endParaRPr lang="en-US" altLang="ko-KR" sz="2400" dirty="0" smtClean="0"/>
          </a:p>
          <a:p>
            <a:r>
              <a:rPr lang="ko-KR" altLang="en-US" sz="2400" dirty="0" smtClean="0"/>
              <a:t>유연한 </a:t>
            </a:r>
            <a:r>
              <a:rPr lang="ko-KR" altLang="en-US" sz="2400" dirty="0"/>
              <a:t>수업이 가능합니다</a:t>
            </a:r>
            <a:r>
              <a:rPr lang="en-US" altLang="ko-KR" sz="2400" dirty="0" smtClean="0"/>
              <a:t>.”</a:t>
            </a:r>
          </a:p>
          <a:p>
            <a:endParaRPr lang="en-US" altLang="ko-KR" sz="2400" dirty="0"/>
          </a:p>
          <a:p>
            <a:r>
              <a:rPr lang="ko-KR" altLang="en-US" sz="2400" dirty="0" smtClean="0"/>
              <a:t>“</a:t>
            </a:r>
            <a:r>
              <a:rPr lang="ko-KR" altLang="en-US" sz="2400" dirty="0"/>
              <a:t>노트북과 전자칠판</a:t>
            </a:r>
            <a:r>
              <a:rPr lang="en-US" altLang="ko-KR" sz="2400" dirty="0"/>
              <a:t>, </a:t>
            </a:r>
            <a:r>
              <a:rPr lang="ko-KR" altLang="en-US" sz="2400" dirty="0"/>
              <a:t>전용 앱을 병행해 활용할 수 있어 </a:t>
            </a:r>
            <a:endParaRPr lang="en-US" altLang="ko-KR" sz="2400" dirty="0" smtClean="0"/>
          </a:p>
          <a:p>
            <a:r>
              <a:rPr lang="ko-KR" altLang="en-US" sz="2400" dirty="0" smtClean="0"/>
              <a:t>수업 </a:t>
            </a:r>
            <a:r>
              <a:rPr lang="ko-KR" altLang="en-US" sz="2400" dirty="0"/>
              <a:t>방식에 다양성과 유연함을 더합니다</a:t>
            </a:r>
            <a:r>
              <a:rPr lang="en-US" altLang="ko-KR" sz="2400" dirty="0"/>
              <a:t>. </a:t>
            </a:r>
            <a:endParaRPr lang="en-US" altLang="ko-KR" sz="2400" dirty="0" smtClean="0"/>
          </a:p>
          <a:p>
            <a:r>
              <a:rPr lang="ko-KR" altLang="en-US" sz="2400" dirty="0" smtClean="0"/>
              <a:t>또한</a:t>
            </a:r>
            <a:r>
              <a:rPr lang="en-US" altLang="ko-KR" sz="2400" dirty="0"/>
              <a:t>, </a:t>
            </a:r>
            <a:r>
              <a:rPr lang="ko-KR" altLang="en-US" sz="2400" dirty="0"/>
              <a:t>여러 학습 플랫폼과의 뛰어난 </a:t>
            </a:r>
            <a:r>
              <a:rPr lang="ko-KR" altLang="en-US" sz="2400" dirty="0" smtClean="0"/>
              <a:t>호환성으로</a:t>
            </a:r>
            <a:endParaRPr lang="en-US" altLang="ko-KR" sz="2400" dirty="0" smtClean="0"/>
          </a:p>
          <a:p>
            <a:r>
              <a:rPr lang="ko-KR" altLang="en-US" sz="2400" dirty="0" smtClean="0"/>
              <a:t> </a:t>
            </a:r>
            <a:r>
              <a:rPr lang="ko-KR" altLang="en-US" sz="2400" dirty="0"/>
              <a:t>교육 환경의 확장이 가능합니다</a:t>
            </a:r>
            <a:r>
              <a:rPr lang="en-US" altLang="ko-KR" sz="2400" dirty="0" smtClean="0"/>
              <a:t>.”</a:t>
            </a:r>
          </a:p>
          <a:p>
            <a:endParaRPr lang="en-US" altLang="ko-KR" sz="2400" dirty="0"/>
          </a:p>
          <a:p>
            <a:r>
              <a:rPr lang="en-US" altLang="ko-KR" sz="2400" dirty="0"/>
              <a:t>WEB PAGE </a:t>
            </a:r>
            <a:r>
              <a:rPr lang="ko-KR" altLang="en-US" sz="2400" dirty="0"/>
              <a:t>수업</a:t>
            </a:r>
            <a:endParaRPr lang="en-US" altLang="ko-KR" sz="2400" dirty="0"/>
          </a:p>
          <a:p>
            <a:pPr marL="0" indent="0">
              <a:buNone/>
            </a:pPr>
            <a:r>
              <a:rPr lang="en-US" altLang="ko-KR" sz="2400" dirty="0"/>
              <a:t>  - </a:t>
            </a:r>
            <a:r>
              <a:rPr lang="en-US" altLang="ko-KR" sz="2400" dirty="0">
                <a:hlinkClick r:id="rId2"/>
              </a:rPr>
              <a:t>www.koinoniaedu.com</a:t>
            </a:r>
            <a:r>
              <a:rPr lang="en-US" altLang="ko-KR" sz="2400" dirty="0"/>
              <a:t>  </a:t>
            </a:r>
            <a:r>
              <a:rPr lang="ko-KR" altLang="en-US" sz="2400" dirty="0"/>
              <a:t>로그인 후 </a:t>
            </a:r>
            <a:r>
              <a:rPr lang="ko-KR" altLang="en-US" sz="2400" dirty="0" err="1"/>
              <a:t>사이드바</a:t>
            </a:r>
            <a:r>
              <a:rPr lang="ko-KR" altLang="en-US" sz="2400" dirty="0"/>
              <a:t> 주석으로 문제풀이</a:t>
            </a:r>
            <a:r>
              <a:rPr lang="en-US" altLang="ko-KR" sz="2400" dirty="0"/>
              <a:t>. </a:t>
            </a:r>
          </a:p>
          <a:p>
            <a:r>
              <a:rPr lang="en-US" altLang="ko-KR" sz="2400" dirty="0"/>
              <a:t>APP</a:t>
            </a:r>
            <a:r>
              <a:rPr lang="ko-KR" altLang="en-US" sz="2400" dirty="0"/>
              <a:t>를 활용한 수업</a:t>
            </a:r>
            <a:endParaRPr lang="en-US" altLang="ko-KR" sz="2400" dirty="0"/>
          </a:p>
          <a:p>
            <a:r>
              <a:rPr lang="en-US" altLang="ko-KR" sz="2400" dirty="0"/>
              <a:t>- </a:t>
            </a:r>
            <a:r>
              <a:rPr lang="ko-KR" altLang="en-US" sz="2400" dirty="0"/>
              <a:t>비상교육  무료 </a:t>
            </a:r>
            <a:r>
              <a:rPr lang="ko-KR" altLang="en-US" sz="2400" dirty="0" err="1"/>
              <a:t>어플</a:t>
            </a:r>
            <a:r>
              <a:rPr lang="ko-KR" altLang="en-US" sz="2400" dirty="0"/>
              <a:t> </a:t>
            </a:r>
            <a:r>
              <a:rPr lang="en-US" altLang="ko-KR" sz="2400" dirty="0"/>
              <a:t>5-6</a:t>
            </a:r>
            <a:r>
              <a:rPr lang="ko-KR" altLang="en-US" sz="2400" dirty="0"/>
              <a:t>학년 활용하여 </a:t>
            </a:r>
            <a:r>
              <a:rPr lang="ko-KR" altLang="en-US" sz="2400" dirty="0" err="1"/>
              <a:t>사이드바</a:t>
            </a:r>
            <a:r>
              <a:rPr lang="ko-KR" altLang="en-US" sz="2400" dirty="0"/>
              <a:t> 주석으로 문제풀이</a:t>
            </a:r>
            <a:r>
              <a:rPr lang="en-US" altLang="ko-KR" sz="2400" dirty="0"/>
              <a:t>.</a:t>
            </a:r>
          </a:p>
          <a:p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1011260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1524000" y="30043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6000" dirty="0" smtClean="0">
                <a:solidFill>
                  <a:schemeClr val="accent1">
                    <a:lumMod val="75000"/>
                  </a:schemeClr>
                </a:solidFill>
                <a:latin typeface="Elephant" panose="02020904090505020303" pitchFamily="18" charset="0"/>
              </a:rPr>
              <a:t>NEXO </a:t>
            </a:r>
            <a:r>
              <a:rPr lang="en-US" altLang="ko-KR" sz="6000" dirty="0">
                <a:solidFill>
                  <a:schemeClr val="accent1">
                    <a:lumMod val="75000"/>
                  </a:schemeClr>
                </a:solidFill>
                <a:latin typeface="Elephant" panose="02020904090505020303" pitchFamily="18" charset="0"/>
              </a:rPr>
              <a:t>NX</a:t>
            </a:r>
            <a:r>
              <a:rPr lang="ko-KR" altLang="en-US" dirty="0">
                <a:solidFill>
                  <a:schemeClr val="accent1">
                    <a:lumMod val="75000"/>
                  </a:schemeClr>
                </a:solidFill>
                <a:latin typeface="Copperplate Gothic Bold" panose="020E0705020206020404" pitchFamily="34" charset="0"/>
              </a:rPr>
              <a:t>시리즈 전자칠판</a:t>
            </a:r>
            <a:r>
              <a:rPr lang="en-US" altLang="ko-KR" dirty="0" smtClean="0">
                <a:latin typeface="Copperplate Gothic Bold" panose="020E0705020206020404" pitchFamily="34" charset="0"/>
              </a:rPr>
              <a:t> </a:t>
            </a:r>
          </a:p>
          <a:p>
            <a:r>
              <a:rPr lang="ko-KR" altLang="en-US" dirty="0" err="1" smtClean="0">
                <a:latin typeface="Copperplate Gothic Bold" panose="020E0705020206020404" pitchFamily="34" charset="0"/>
              </a:rPr>
              <a:t>미러링</a:t>
            </a:r>
            <a:r>
              <a:rPr lang="ko-KR" altLang="en-US" dirty="0" smtClean="0">
                <a:latin typeface="Copperplate Gothic Bold" panose="020E0705020206020404" pitchFamily="34" charset="0"/>
              </a:rPr>
              <a:t> 활용</a:t>
            </a:r>
            <a:r>
              <a:rPr lang="en-US" altLang="ko-KR" dirty="0">
                <a:latin typeface="Copperplate Gothic Bold" panose="020E0705020206020404" pitchFamily="34" charset="0"/>
              </a:rPr>
              <a:t> -</a:t>
            </a:r>
            <a:r>
              <a:rPr lang="ko-KR" altLang="en-US" dirty="0" err="1">
                <a:latin typeface="Copperplate Gothic Bold" panose="020E0705020206020404" pitchFamily="34" charset="0"/>
              </a:rPr>
              <a:t>화면녹화</a:t>
            </a:r>
            <a:endParaRPr lang="ko-KR" altLang="en-US" dirty="0">
              <a:latin typeface="Copperplate Gothic Bold" panose="020E0705020206020404" pitchFamily="34" charset="0"/>
            </a:endParaRPr>
          </a:p>
        </p:txBody>
      </p:sp>
      <p:sp>
        <p:nvSpPr>
          <p:cNvPr id="5" name="부제목 2"/>
          <p:cNvSpPr txBox="1">
            <a:spLocks/>
          </p:cNvSpPr>
          <p:nvPr/>
        </p:nvSpPr>
        <p:spPr>
          <a:xfrm>
            <a:off x="1676400" y="3538681"/>
            <a:ext cx="9144000" cy="256245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/>
              <a:t>스마트폰 </a:t>
            </a:r>
            <a:r>
              <a:rPr lang="ko-KR" altLang="en-US" dirty="0" err="1" smtClean="0"/>
              <a:t>미러링</a:t>
            </a:r>
            <a:endParaRPr lang="en-US" altLang="ko-KR" dirty="0" smtClean="0"/>
          </a:p>
          <a:p>
            <a:r>
              <a:rPr lang="ko-KR" altLang="en-US" dirty="0" smtClean="0"/>
              <a:t>태블릿 </a:t>
            </a:r>
            <a:r>
              <a:rPr lang="ko-KR" altLang="en-US" dirty="0" err="1" smtClean="0"/>
              <a:t>미러링</a:t>
            </a:r>
            <a:endParaRPr lang="en-US" altLang="ko-KR" dirty="0" smtClean="0"/>
          </a:p>
          <a:p>
            <a:r>
              <a:rPr lang="ko-KR" altLang="en-US" dirty="0" smtClean="0"/>
              <a:t>노트북 </a:t>
            </a:r>
            <a:r>
              <a:rPr lang="ko-KR" altLang="en-US" dirty="0" err="1" smtClean="0"/>
              <a:t>미러링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 smtClean="0"/>
              <a:t>  - </a:t>
            </a:r>
            <a:r>
              <a:rPr lang="ko-KR" altLang="en-US" dirty="0" err="1" smtClean="0"/>
              <a:t>미러링을</a:t>
            </a:r>
            <a:r>
              <a:rPr lang="ko-KR" altLang="en-US" dirty="0" smtClean="0"/>
              <a:t> 이용하여 노트북의 컨트롤 가능을 보여줌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 smtClean="0"/>
              <a:t>  - </a:t>
            </a:r>
            <a:r>
              <a:rPr lang="ko-KR" altLang="en-US" dirty="0" err="1" smtClean="0"/>
              <a:t>미러링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어플에서</a:t>
            </a:r>
            <a:r>
              <a:rPr lang="ko-KR" altLang="en-US" dirty="0" smtClean="0"/>
              <a:t> 연결된 여러기기들을 컨트롤</a:t>
            </a:r>
            <a:r>
              <a:rPr lang="en-US" altLang="ko-KR" dirty="0" smtClean="0"/>
              <a:t>(</a:t>
            </a:r>
            <a:r>
              <a:rPr lang="ko-KR" altLang="en-US" dirty="0" smtClean="0"/>
              <a:t>터치</a:t>
            </a:r>
            <a:r>
              <a:rPr lang="en-US" altLang="ko-KR" dirty="0" smtClean="0"/>
              <a:t>, </a:t>
            </a:r>
            <a:r>
              <a:rPr lang="ko-KR" altLang="en-US" dirty="0" smtClean="0"/>
              <a:t>화면</a:t>
            </a:r>
            <a:r>
              <a:rPr lang="en-US" altLang="ko-KR" dirty="0" smtClean="0"/>
              <a:t>)</a:t>
            </a:r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 </a:t>
            </a:r>
            <a:r>
              <a:rPr lang="ko-KR" altLang="en-US" dirty="0" smtClean="0"/>
              <a:t> 조작할 수 있음을 시연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07064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847898"/>
            <a:ext cx="10515600" cy="5329065"/>
          </a:xfrm>
        </p:spPr>
        <p:txBody>
          <a:bodyPr>
            <a:normAutofit/>
          </a:bodyPr>
          <a:lstStyle/>
          <a:p>
            <a:r>
              <a:rPr lang="ko-KR" altLang="en-US" sz="2000" dirty="0"/>
              <a:t>“스마트폰</a:t>
            </a:r>
            <a:r>
              <a:rPr lang="en-US" altLang="ko-KR" sz="2000" dirty="0"/>
              <a:t>, </a:t>
            </a:r>
            <a:r>
              <a:rPr lang="ko-KR" altLang="en-US" sz="2000" dirty="0"/>
              <a:t>태블릿</a:t>
            </a:r>
            <a:r>
              <a:rPr lang="en-US" altLang="ko-KR" sz="2000" dirty="0"/>
              <a:t>, </a:t>
            </a:r>
            <a:r>
              <a:rPr lang="ko-KR" altLang="en-US" sz="2000" dirty="0"/>
              <a:t>노트북과의 간편한 </a:t>
            </a:r>
            <a:r>
              <a:rPr lang="ko-KR" altLang="en-US" sz="2000" dirty="0" err="1"/>
              <a:t>미러링</a:t>
            </a:r>
            <a:r>
              <a:rPr lang="en-US" altLang="ko-KR" sz="2000" dirty="0"/>
              <a:t>!</a:t>
            </a:r>
            <a:r>
              <a:rPr lang="ko-KR" altLang="en-US" sz="2000" dirty="0"/>
              <a:t/>
            </a:r>
            <a:br>
              <a:rPr lang="ko-KR" altLang="en-US" sz="2000" dirty="0"/>
            </a:br>
            <a:endParaRPr lang="en-US" altLang="ko-KR" sz="2000" dirty="0" smtClean="0"/>
          </a:p>
          <a:p>
            <a:r>
              <a:rPr lang="ko-KR" altLang="en-US" sz="2000" dirty="0" smtClean="0"/>
              <a:t>기기 </a:t>
            </a:r>
            <a:r>
              <a:rPr lang="ko-KR" altLang="en-US" sz="2000" dirty="0"/>
              <a:t>간 자유로운 화면 공유는 물론</a:t>
            </a:r>
            <a:r>
              <a:rPr lang="en-US" altLang="ko-KR" sz="2000" dirty="0"/>
              <a:t>,</a:t>
            </a:r>
            <a:r>
              <a:rPr lang="ko-KR" altLang="en-US" sz="2000" dirty="0"/>
              <a:t/>
            </a:r>
            <a:br>
              <a:rPr lang="ko-KR" altLang="en-US" sz="2000" dirty="0"/>
            </a:br>
            <a:endParaRPr lang="en-US" altLang="ko-KR" sz="2000" dirty="0" smtClean="0"/>
          </a:p>
          <a:p>
            <a:r>
              <a:rPr lang="ko-KR" altLang="en-US" sz="2000" dirty="0" smtClean="0"/>
              <a:t>멀리서도 </a:t>
            </a:r>
            <a:r>
              <a:rPr lang="ko-KR" altLang="en-US" sz="2000" dirty="0"/>
              <a:t>손쉽게 조작할 수 있는 원격 제어 기능까지</a:t>
            </a:r>
            <a:r>
              <a:rPr lang="en-US" altLang="ko-KR" sz="2000" dirty="0"/>
              <a:t>!</a:t>
            </a:r>
            <a:r>
              <a:rPr lang="ko-KR" altLang="en-US" sz="2000" dirty="0"/>
              <a:t/>
            </a:r>
            <a:br>
              <a:rPr lang="ko-KR" altLang="en-US" sz="2000" dirty="0"/>
            </a:br>
            <a:endParaRPr lang="en-US" altLang="ko-KR" sz="2000" dirty="0" smtClean="0"/>
          </a:p>
          <a:p>
            <a:r>
              <a:rPr lang="ko-KR" altLang="en-US" sz="2000" dirty="0" smtClean="0"/>
              <a:t>이제 </a:t>
            </a:r>
            <a:r>
              <a:rPr lang="ko-KR" altLang="en-US" sz="2000" dirty="0" err="1"/>
              <a:t>전자칠판의</a:t>
            </a:r>
            <a:r>
              <a:rPr lang="ko-KR" altLang="en-US" sz="2000" dirty="0"/>
              <a:t> 활용 범위는 무한대로 확장됩니다</a:t>
            </a:r>
            <a:r>
              <a:rPr lang="en-US" altLang="ko-KR" sz="2000" dirty="0" smtClean="0"/>
              <a:t>.”</a:t>
            </a:r>
          </a:p>
          <a:p>
            <a:endParaRPr lang="en-US" altLang="ko-KR" sz="2000" dirty="0"/>
          </a:p>
          <a:p>
            <a:r>
              <a:rPr lang="en-US" altLang="ko-KR" sz="2000" dirty="0" smtClean="0"/>
              <a:t>--------------------------------------------------------------------------------------</a:t>
            </a:r>
          </a:p>
          <a:p>
            <a:r>
              <a:rPr lang="ko-KR" altLang="en-US" sz="2000" dirty="0" smtClean="0"/>
              <a:t>전자칠판 </a:t>
            </a:r>
            <a:r>
              <a:rPr lang="ko-KR" altLang="en-US" sz="2000" dirty="0" err="1" smtClean="0"/>
              <a:t>이쉐어</a:t>
            </a:r>
            <a:r>
              <a:rPr lang="ko-KR" altLang="en-US" sz="2000" dirty="0" smtClean="0"/>
              <a:t> 실행</a:t>
            </a:r>
            <a:r>
              <a:rPr lang="en-US" altLang="ko-KR" sz="2000" dirty="0" smtClean="0"/>
              <a:t>-&gt;</a:t>
            </a:r>
            <a:r>
              <a:rPr lang="ko-KR" altLang="en-US" sz="2000" dirty="0" smtClean="0"/>
              <a:t>스마트폰</a:t>
            </a:r>
            <a:r>
              <a:rPr lang="en-US" altLang="ko-KR" sz="2000" dirty="0"/>
              <a:t> </a:t>
            </a:r>
            <a:r>
              <a:rPr lang="ko-KR" altLang="en-US" sz="2000" dirty="0" smtClean="0"/>
              <a:t>연결</a:t>
            </a:r>
            <a:r>
              <a:rPr lang="en-US" altLang="ko-KR" sz="2000" dirty="0" smtClean="0"/>
              <a:t>-&gt;</a:t>
            </a:r>
            <a:r>
              <a:rPr lang="ko-KR" altLang="en-US" sz="2000" dirty="0" smtClean="0"/>
              <a:t>태블릿 연결</a:t>
            </a:r>
            <a:r>
              <a:rPr lang="en-US" altLang="ko-KR" sz="2000" dirty="0" smtClean="0"/>
              <a:t>-&gt;</a:t>
            </a:r>
            <a:r>
              <a:rPr lang="ko-KR" altLang="en-US" sz="2000" dirty="0" smtClean="0"/>
              <a:t>노트북 연결</a:t>
            </a:r>
            <a:r>
              <a:rPr lang="en-US" altLang="ko-KR" sz="2000" dirty="0" smtClean="0"/>
              <a:t>-&gt;</a:t>
            </a:r>
            <a:r>
              <a:rPr lang="ko-KR" altLang="en-US" sz="2000" dirty="0" smtClean="0"/>
              <a:t>노트북 </a:t>
            </a:r>
            <a:r>
              <a:rPr lang="ko-KR" altLang="en-US" sz="2000" dirty="0" err="1" smtClean="0"/>
              <a:t>터치시연</a:t>
            </a:r>
            <a:endParaRPr lang="en-US" altLang="ko-KR" sz="2000" dirty="0" smtClean="0"/>
          </a:p>
        </p:txBody>
      </p:sp>
    </p:spTree>
    <p:extLst>
      <p:ext uri="{BB962C8B-B14F-4D97-AF65-F5344CB8AC3E}">
        <p14:creationId xmlns:p14="http://schemas.microsoft.com/office/powerpoint/2010/main" val="33596141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1524000" y="30043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6000" dirty="0" smtClean="0">
                <a:solidFill>
                  <a:schemeClr val="accent1">
                    <a:lumMod val="75000"/>
                  </a:schemeClr>
                </a:solidFill>
                <a:latin typeface="Elephant" panose="02020904090505020303" pitchFamily="18" charset="0"/>
              </a:rPr>
              <a:t>NEXO </a:t>
            </a:r>
            <a:r>
              <a:rPr lang="en-US" altLang="ko-KR" sz="6000" dirty="0">
                <a:solidFill>
                  <a:schemeClr val="accent1">
                    <a:lumMod val="75000"/>
                  </a:schemeClr>
                </a:solidFill>
                <a:latin typeface="Elephant" panose="02020904090505020303" pitchFamily="18" charset="0"/>
              </a:rPr>
              <a:t>NX</a:t>
            </a:r>
            <a:r>
              <a:rPr lang="ko-KR" altLang="en-US" dirty="0">
                <a:solidFill>
                  <a:schemeClr val="accent1">
                    <a:lumMod val="75000"/>
                  </a:schemeClr>
                </a:solidFill>
                <a:latin typeface="Copperplate Gothic Bold" panose="020E0705020206020404" pitchFamily="34" charset="0"/>
              </a:rPr>
              <a:t>시리즈 전자칠판</a:t>
            </a:r>
            <a:r>
              <a:rPr lang="en-US" altLang="ko-KR" dirty="0" smtClean="0">
                <a:latin typeface="Copperplate Gothic Bold" panose="020E0705020206020404" pitchFamily="34" charset="0"/>
              </a:rPr>
              <a:t> </a:t>
            </a:r>
          </a:p>
          <a:p>
            <a:r>
              <a:rPr lang="ko-KR" altLang="en-US" dirty="0" smtClean="0">
                <a:latin typeface="Copperplate Gothic Bold" panose="020E0705020206020404" pitchFamily="34" charset="0"/>
              </a:rPr>
              <a:t>노트</a:t>
            </a:r>
            <a:r>
              <a:rPr lang="en-US" altLang="ko-KR" dirty="0" smtClean="0">
                <a:latin typeface="Copperplate Gothic Bold" panose="020E0705020206020404" pitchFamily="34" charset="0"/>
              </a:rPr>
              <a:t>5 </a:t>
            </a:r>
            <a:r>
              <a:rPr lang="ko-KR" altLang="en-US" dirty="0" err="1" smtClean="0">
                <a:latin typeface="Copperplate Gothic Bold" panose="020E0705020206020404" pitchFamily="34" charset="0"/>
              </a:rPr>
              <a:t>기형학</a:t>
            </a:r>
            <a:r>
              <a:rPr lang="en-US" altLang="ko-KR" dirty="0" smtClean="0">
                <a:latin typeface="Copperplate Gothic Bold" panose="020E0705020206020404" pitchFamily="34" charset="0"/>
              </a:rPr>
              <a:t>,</a:t>
            </a:r>
            <a:r>
              <a:rPr lang="ko-KR" altLang="en-US" dirty="0" smtClean="0">
                <a:latin typeface="Copperplate Gothic Bold" panose="020E0705020206020404" pitchFamily="34" charset="0"/>
              </a:rPr>
              <a:t>함수</a:t>
            </a:r>
            <a:r>
              <a:rPr lang="en-US" altLang="ko-KR" dirty="0" smtClean="0">
                <a:latin typeface="Copperplate Gothic Bold" panose="020E0705020206020404" pitchFamily="34" charset="0"/>
              </a:rPr>
              <a:t>-</a:t>
            </a:r>
            <a:r>
              <a:rPr lang="ko-KR" altLang="en-US" dirty="0" err="1" smtClean="0">
                <a:latin typeface="Copperplate Gothic Bold" panose="020E0705020206020404" pitchFamily="34" charset="0"/>
              </a:rPr>
              <a:t>화면녹화</a:t>
            </a:r>
            <a:endParaRPr lang="ko-KR" altLang="en-US" dirty="0">
              <a:latin typeface="Copperplate Gothic Bold" panose="020E0705020206020404" pitchFamily="34" charset="0"/>
            </a:endParaRPr>
          </a:p>
        </p:txBody>
      </p:sp>
      <p:sp>
        <p:nvSpPr>
          <p:cNvPr id="5" name="부제목 2"/>
          <p:cNvSpPr txBox="1">
            <a:spLocks/>
          </p:cNvSpPr>
          <p:nvPr/>
        </p:nvSpPr>
        <p:spPr>
          <a:xfrm>
            <a:off x="1676400" y="3538681"/>
            <a:ext cx="9144000" cy="25624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/>
              <a:t>노트</a:t>
            </a:r>
            <a:r>
              <a:rPr lang="en-US" altLang="ko-KR" dirty="0" smtClean="0"/>
              <a:t>5 </a:t>
            </a:r>
            <a:r>
              <a:rPr lang="ko-KR" altLang="en-US" dirty="0" err="1" smtClean="0"/>
              <a:t>기형학</a:t>
            </a:r>
            <a:endParaRPr lang="en-US" altLang="ko-KR" dirty="0" smtClean="0"/>
          </a:p>
          <a:p>
            <a:r>
              <a:rPr lang="ko-KR" altLang="en-US" dirty="0" smtClean="0"/>
              <a:t>노트</a:t>
            </a:r>
            <a:r>
              <a:rPr lang="en-US" altLang="ko-KR" dirty="0" smtClean="0"/>
              <a:t>5 </a:t>
            </a:r>
            <a:r>
              <a:rPr lang="ko-KR" altLang="en-US" dirty="0" smtClean="0"/>
              <a:t>함수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36329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889462"/>
            <a:ext cx="10515600" cy="5287501"/>
          </a:xfrm>
        </p:spPr>
        <p:txBody>
          <a:bodyPr/>
          <a:lstStyle/>
          <a:p>
            <a:r>
              <a:rPr lang="ko-KR" altLang="en-US" dirty="0"/>
              <a:t>“노트 </a:t>
            </a:r>
            <a:r>
              <a:rPr lang="en-US" altLang="ko-KR" dirty="0"/>
              <a:t>5</a:t>
            </a:r>
            <a:r>
              <a:rPr lang="ko-KR" altLang="en-US" dirty="0"/>
              <a:t>를 활용한 </a:t>
            </a:r>
            <a:r>
              <a:rPr lang="ko-KR" altLang="en-US" dirty="0" err="1"/>
              <a:t>기형학과</a:t>
            </a:r>
            <a:r>
              <a:rPr lang="ko-KR" altLang="en-US" dirty="0"/>
              <a:t> 함수 수업도 가능합니다</a:t>
            </a:r>
            <a:r>
              <a:rPr lang="en-US" altLang="ko-KR" dirty="0"/>
              <a:t>.</a:t>
            </a:r>
            <a:r>
              <a:rPr lang="ko-KR" altLang="en-US" dirty="0"/>
              <a:t/>
            </a:r>
            <a:br>
              <a:rPr lang="ko-KR" altLang="en-US" dirty="0"/>
            </a:br>
            <a:r>
              <a:rPr lang="ko-KR" altLang="en-US" dirty="0"/>
              <a:t>시각화된 학습 자료를 통해 개념 전달이 더욱 효과적입니다</a:t>
            </a:r>
            <a:r>
              <a:rPr lang="en-US" altLang="ko-KR" dirty="0"/>
              <a:t>.”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892097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2910</TotalTime>
  <Words>1017</Words>
  <Application>Microsoft Office PowerPoint</Application>
  <PresentationFormat>와이드스크린</PresentationFormat>
  <Paragraphs>243</Paragraphs>
  <Slides>32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32</vt:i4>
      </vt:variant>
    </vt:vector>
  </HeadingPairs>
  <TitlesOfParts>
    <vt:vector size="38" baseType="lpstr">
      <vt:lpstr>맑은 고딕</vt:lpstr>
      <vt:lpstr>Arial</vt:lpstr>
      <vt:lpstr>Copperplate Gothic Bold</vt:lpstr>
      <vt:lpstr>Elephant</vt:lpstr>
      <vt:lpstr>Wingdings</vt:lpstr>
      <vt:lpstr>Office 테마</vt:lpstr>
      <vt:lpstr>NEXO NX시리즈 전자칠판 동영상 제작가이드   전자칠판 소개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RIOTOUCH  전자칠판 소개</dc:title>
  <dc:creator>kim TiZa</dc:creator>
  <cp:lastModifiedBy>kim TiZa</cp:lastModifiedBy>
  <cp:revision>174</cp:revision>
  <dcterms:created xsi:type="dcterms:W3CDTF">2025-06-04T04:53:49Z</dcterms:created>
  <dcterms:modified xsi:type="dcterms:W3CDTF">2025-07-27T11:27:58Z</dcterms:modified>
</cp:coreProperties>
</file>