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7" r:id="rId2"/>
    <p:sldId id="414" r:id="rId3"/>
    <p:sldId id="423" r:id="rId4"/>
    <p:sldId id="424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D2372-AE10-4435-9D72-C505ADEA207C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6E2FC-47B3-4B7B-860A-BF4C04DCF2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79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744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58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371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519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26" Type="http://schemas.openxmlformats.org/officeDocument/2006/relationships/image" Target="../media/image9.png"/><Relationship Id="rId3" Type="http://schemas.openxmlformats.org/officeDocument/2006/relationships/image" Target="../media/image11.svg"/><Relationship Id="rId21" Type="http://schemas.openxmlformats.org/officeDocument/2006/relationships/image" Target="../media/image6.sv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5" Type="http://schemas.openxmlformats.org/officeDocument/2006/relationships/image" Target="../media/image27.svg"/><Relationship Id="rId2" Type="http://schemas.openxmlformats.org/officeDocument/2006/relationships/image" Target="../media/image10.png"/><Relationship Id="rId16" Type="http://schemas.openxmlformats.org/officeDocument/2006/relationships/image" Target="../media/image22.png"/><Relationship Id="rId20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4.svg"/><Relationship Id="rId24" Type="http://schemas.openxmlformats.org/officeDocument/2006/relationships/image" Target="../media/image26.png"/><Relationship Id="rId5" Type="http://schemas.openxmlformats.org/officeDocument/2006/relationships/image" Target="../media/image13.svg"/><Relationship Id="rId15" Type="http://schemas.openxmlformats.org/officeDocument/2006/relationships/image" Target="../media/image21.svg"/><Relationship Id="rId23" Type="http://schemas.openxmlformats.org/officeDocument/2006/relationships/image" Target="../media/image8.svg"/><Relationship Id="rId10" Type="http://schemas.openxmlformats.org/officeDocument/2006/relationships/image" Target="../media/image3.png"/><Relationship Id="rId19" Type="http://schemas.openxmlformats.org/officeDocument/2006/relationships/image" Target="../media/image25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0.png"/><Relationship Id="rId2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FECC6C-00E6-2F76-FA46-C9DBDD350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AC1EEDF-CC0F-91DE-B4C8-85ED9CB88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F1BEFA-5877-7F30-7521-F4680AD1F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99B163-BD98-1E62-AE4B-23009165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03D3F8-1B0C-E2D6-8CCE-CFC6DC24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61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3CC70B-362C-15D0-C6D7-70149795A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08E36-2B7D-382E-6C59-469130D38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6D0410-0FB9-E74D-BB15-5CF702D58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E134C0-D883-A773-621E-0F5D6858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955867-7C42-1028-A26B-317E1FD5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61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420558-6BCA-CD51-674D-194999BF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B34C56-9885-6CEA-3059-1695049C5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313580-89DF-ADC4-3280-FAC7B6172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4EC598-264C-4087-F23E-1192171A1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04C666-6E41-5095-EEFD-AEE45F09A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330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32923-099F-F642-5376-CD701A6A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3A484C-919C-A029-539C-83D867D4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D6BE5DD-1F58-39B1-1B2C-9F3EB96CF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A9821B-D578-24BC-362F-A6E7A14C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98A054-2124-F5A5-FDD2-2FA110CB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7D93F2-62F2-159F-9F39-187A23117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65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D63576-E773-CE00-E066-4EC05DBF0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6800F0-CAE7-20FF-5AB2-7EC5DD032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C1A186-EA42-1B8E-0929-F8088A759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C91E9EE-D3F4-DF23-3D92-75CA2BC2F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EE0DBE5-C6EC-DE23-5345-F3E684079F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8695F2F-6B3E-4F28-4CFD-DA58D9AB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FC26A5B-8F39-55A1-3C89-0CA27C524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2B33DB3-F3CB-18B0-F6C4-C6515049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48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41D3B2-5243-EADE-80CE-61B895FC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D527371-B6BB-5844-ED52-CBC8246DD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180454F-F19A-3496-9A2A-5798E6AD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1AFBA5-400A-086F-286F-4764AAB3C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04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711255E-8D06-7A5E-EE3B-D5867FB25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AA03C3D-3ABC-780B-26A3-25A78E07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CF1D2A-F9C4-0F7E-C936-2EC735F9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319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14C31B-69D3-F665-F7DB-FBCC1C928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53FFA7-11AB-E9F3-C259-41AFC9CE1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58BD06-DE58-7A87-A092-DED32D5EA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D897B5-EA4E-A974-C255-E3F2B712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1A6296D-3094-B4BD-D427-A22DD2EE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5E239B-A720-3EB1-112B-05545EB0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31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A0507F-F318-0EB5-97F8-72E5C282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D8B5A24-E68F-6976-2AF9-B04D50658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DDBF390-C4EF-DA96-B012-75AE082CA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95E2F4-CE70-8DC2-D586-2FEF102D5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FB1306-C01B-2E9A-419A-00E1B210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5E365F-61D5-EE43-016A-C49E4700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67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4D5120-1EFB-AE9A-B354-A72DE387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E7B5E73-4225-85AE-5B49-A07C54293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7C5DF4-1701-E309-B0D1-9F1ED65A0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69282E-9769-2879-50FF-441CF8D42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A67E4B-EC51-F7F2-B160-AB6B70B5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25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CECDEE-F15D-C448-6396-851F0E38C2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04EB022-B49C-AD29-7C28-88926ED1A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1AC65F1-11A4-F6C8-EC94-F86A59AA5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D9B042-A1CD-63F3-E92B-6A1485DB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3DA80C-21EE-4570-FD67-49DC38CF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790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24277F83-3596-4B0D-A560-B4ED917603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07988" y="5958192"/>
            <a:ext cx="591820" cy="1207796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A0406EB9-F040-4FDD-BFA8-44004F67F2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668000" y="6397733"/>
            <a:ext cx="1523996" cy="460267"/>
          </a:xfrm>
          <a:prstGeom prst="rect">
            <a:avLst/>
          </a:prstGeom>
        </p:spPr>
      </p:pic>
      <p:pic>
        <p:nvPicPr>
          <p:cNvPr id="7" name="그래픽 6">
            <a:extLst>
              <a:ext uri="{FF2B5EF4-FFF2-40B4-BE49-F238E27FC236}">
                <a16:creationId xmlns:a16="http://schemas.microsoft.com/office/drawing/2014/main" id="{21D0F2B2-F20A-4E9A-8BD3-4A1FEA798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4763" y="5662160"/>
            <a:ext cx="693979" cy="1195840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7709A252-BF46-4816-BD50-849AA4B81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4578" b="11005"/>
          <a:stretch/>
        </p:blipFill>
        <p:spPr>
          <a:xfrm>
            <a:off x="11399450" y="5854700"/>
            <a:ext cx="792550" cy="100330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8E2C930-7EF7-68E0-4983-6242CDFC95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918" y="6200294"/>
            <a:ext cx="1210082" cy="6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4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PTMON title">
    <p:bg>
      <p:bgPr>
        <a:solidFill>
          <a:srgbClr val="FFED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래픽 53">
            <a:extLst>
              <a:ext uri="{FF2B5EF4-FFF2-40B4-BE49-F238E27FC236}">
                <a16:creationId xmlns:a16="http://schemas.microsoft.com/office/drawing/2014/main" id="{A946F4CA-77F2-458A-A7CB-4BD4807AAC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93301" y="1891466"/>
            <a:ext cx="2298700" cy="4966534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38F8ED91-E68E-42CA-AD9B-F2B0A4DE0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4377801" cy="6858000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39FF74C0-EBF0-43FF-AE96-084F3FE634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3292030"/>
            <a:ext cx="2224496" cy="2905125"/>
          </a:xfrm>
          <a:prstGeom prst="rect">
            <a:avLst/>
          </a:prstGeom>
        </p:spPr>
      </p:pic>
      <p:pic>
        <p:nvPicPr>
          <p:cNvPr id="11" name="그래픽 10">
            <a:extLst>
              <a:ext uri="{FF2B5EF4-FFF2-40B4-BE49-F238E27FC236}">
                <a16:creationId xmlns:a16="http://schemas.microsoft.com/office/drawing/2014/main" id="{DDA38D0E-9B83-4F45-B7F5-E37EC2713C4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2525" y="0"/>
            <a:ext cx="3419475" cy="2276475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030C66BD-8F88-4715-BC4D-49EAD512BF0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1" y="5331443"/>
            <a:ext cx="5054601" cy="1526557"/>
          </a:xfrm>
          <a:prstGeom prst="rect">
            <a:avLst/>
          </a:prstGeom>
        </p:spPr>
      </p:pic>
      <p:pic>
        <p:nvPicPr>
          <p:cNvPr id="19" name="그래픽 18">
            <a:extLst>
              <a:ext uri="{FF2B5EF4-FFF2-40B4-BE49-F238E27FC236}">
                <a16:creationId xmlns:a16="http://schemas.microsoft.com/office/drawing/2014/main" id="{12EB0E91-8B6E-4671-852B-B0C9A9A873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60363" y="0"/>
            <a:ext cx="3360420" cy="6858000"/>
          </a:xfrm>
          <a:prstGeom prst="rect">
            <a:avLst/>
          </a:prstGeom>
        </p:spPr>
      </p:pic>
      <p:pic>
        <p:nvPicPr>
          <p:cNvPr id="20" name="그래픽 19">
            <a:extLst>
              <a:ext uri="{FF2B5EF4-FFF2-40B4-BE49-F238E27FC236}">
                <a16:creationId xmlns:a16="http://schemas.microsoft.com/office/drawing/2014/main" id="{77BC16AE-2527-417D-9A94-B626133ACFB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97482" y="3802515"/>
            <a:ext cx="4353244" cy="3055485"/>
          </a:xfrm>
          <a:prstGeom prst="rect">
            <a:avLst/>
          </a:prstGeom>
        </p:spPr>
      </p:pic>
      <p:pic>
        <p:nvPicPr>
          <p:cNvPr id="22" name="그래픽 21">
            <a:extLst>
              <a:ext uri="{FF2B5EF4-FFF2-40B4-BE49-F238E27FC236}">
                <a16:creationId xmlns:a16="http://schemas.microsoft.com/office/drawing/2014/main" id="{5B4F9F98-DBC7-444A-93F9-5A14159BB74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-1"/>
            <a:ext cx="2324100" cy="98107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B1D04EDE-E658-42BD-B918-7BE2EF95C2E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10104" y="434181"/>
            <a:ext cx="1285875" cy="1171575"/>
          </a:xfrm>
          <a:prstGeom prst="rect">
            <a:avLst/>
          </a:prstGeom>
        </p:spPr>
      </p:pic>
      <p:pic>
        <p:nvPicPr>
          <p:cNvPr id="31" name="그래픽 30">
            <a:extLst>
              <a:ext uri="{FF2B5EF4-FFF2-40B4-BE49-F238E27FC236}">
                <a16:creationId xmlns:a16="http://schemas.microsoft.com/office/drawing/2014/main" id="{0D9819AE-204D-4DDA-B365-56DCE42455F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-4763" y="3802515"/>
            <a:ext cx="1685925" cy="2905125"/>
          </a:xfrm>
          <a:prstGeom prst="rect">
            <a:avLst/>
          </a:prstGeom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0D7F1A01-4C58-402B-B5ED-3F5D72CC5441}"/>
              </a:ext>
            </a:extLst>
          </p:cNvPr>
          <p:cNvSpPr/>
          <p:nvPr userDrawn="1"/>
        </p:nvSpPr>
        <p:spPr>
          <a:xfrm>
            <a:off x="2154238" y="863600"/>
            <a:ext cx="7878762" cy="5130798"/>
          </a:xfrm>
          <a:prstGeom prst="rect">
            <a:avLst/>
          </a:prstGeom>
          <a:solidFill>
            <a:schemeClr val="bg1"/>
          </a:solidFill>
          <a:ln w="7964" cap="flat">
            <a:noFill/>
            <a:prstDash val="solid"/>
            <a:miter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/>
            <a:endParaRPr lang="ko-KR" altLang="en-US" sz="1100" b="1" dirty="0">
              <a:solidFill>
                <a:srgbClr val="EDECEA"/>
              </a:solidFill>
            </a:endParaRPr>
          </a:p>
        </p:txBody>
      </p:sp>
      <p:pic>
        <p:nvPicPr>
          <p:cNvPr id="30" name="그래픽 29">
            <a:extLst>
              <a:ext uri="{FF2B5EF4-FFF2-40B4-BE49-F238E27FC236}">
                <a16:creationId xmlns:a16="http://schemas.microsoft.com/office/drawing/2014/main" id="{8AAAEE14-1A7A-4874-8439-26820F1787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r="4578" b="11005"/>
          <a:stretch/>
        </p:blipFill>
        <p:spPr>
          <a:xfrm>
            <a:off x="8783659" y="2543335"/>
            <a:ext cx="3408342" cy="4314665"/>
          </a:xfrm>
          <a:prstGeom prst="rect">
            <a:avLst/>
          </a:prstGeom>
        </p:spPr>
      </p:pic>
      <p:pic>
        <p:nvPicPr>
          <p:cNvPr id="29" name="그래픽 28">
            <a:extLst>
              <a:ext uri="{FF2B5EF4-FFF2-40B4-BE49-F238E27FC236}">
                <a16:creationId xmlns:a16="http://schemas.microsoft.com/office/drawing/2014/main" id="{C3956647-78E4-4F17-B087-F2C3C47B78E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32144" y="2888910"/>
            <a:ext cx="1504950" cy="117157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714C37D-9054-72A7-B3C7-115CD0C94915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918" y="6200294"/>
            <a:ext cx="1210082" cy="6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0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7EC09DA-908A-4C3C-B2FB-55252D6A0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F8D376-C869-D52B-5506-D0BEE5C2D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0FFA9D-9DB7-7223-B7FE-4B2B691D4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DAE4B-D00C-4ABC-B30F-12B3C48A2C10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0B71DC-EB79-1D52-4912-373AF015D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1C61FC-4DDF-4F13-4D91-DEDF4C607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621F-273D-40D3-859C-9C4EEAED4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10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453F9A68-5C68-41EE-9839-DEA9DD2A90C1}"/>
              </a:ext>
            </a:extLst>
          </p:cNvPr>
          <p:cNvSpPr txBox="1"/>
          <p:nvPr/>
        </p:nvSpPr>
        <p:spPr>
          <a:xfrm>
            <a:off x="2506037" y="2483602"/>
            <a:ext cx="6949105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dirty="0">
                <a:latin typeface="휴먼모음T" panose="02030504000101010101" pitchFamily="18" charset="-127"/>
                <a:ea typeface="휴먼모음T" panose="02030504000101010101" pitchFamily="18" charset="-127"/>
                <a:cs typeface="Arial" panose="020B0604020202020204" pitchFamily="34" charset="0"/>
              </a:rPr>
              <a:t>스마트상점 기술보급사업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55118F-1888-0E6B-AA7C-24E5E6A624CB}"/>
              </a:ext>
            </a:extLst>
          </p:cNvPr>
          <p:cNvSpPr txBox="1"/>
          <p:nvPr/>
        </p:nvSpPr>
        <p:spPr>
          <a:xfrm>
            <a:off x="2506036" y="3589569"/>
            <a:ext cx="6949105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500" dirty="0">
                <a:latin typeface="휴먼모음T" panose="02030504000101010101" pitchFamily="18" charset="-127"/>
                <a:ea typeface="휴먼모음T" panose="02030504000101010101" pitchFamily="18" charset="-127"/>
                <a:cs typeface="Arial" panose="020B0604020202020204" pitchFamily="34" charset="0"/>
              </a:rPr>
              <a:t>소상공인</a:t>
            </a: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타원 85">
            <a:extLst>
              <a:ext uri="{FF2B5EF4-FFF2-40B4-BE49-F238E27FC236}">
                <a16:creationId xmlns:a16="http://schemas.microsoft.com/office/drawing/2014/main" id="{217AFD77-016A-4965-8A49-7F6A50B45894}"/>
              </a:ext>
            </a:extLst>
          </p:cNvPr>
          <p:cNvSpPr/>
          <p:nvPr/>
        </p:nvSpPr>
        <p:spPr>
          <a:xfrm>
            <a:off x="1380617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11DAA7CC-B0BA-4FBA-BFA4-FF055E90F6E5}"/>
              </a:ext>
            </a:extLst>
          </p:cNvPr>
          <p:cNvCxnSpPr>
            <a:cxnSpLocks/>
          </p:cNvCxnSpPr>
          <p:nvPr/>
        </p:nvCxnSpPr>
        <p:spPr>
          <a:xfrm>
            <a:off x="-17755" y="3120342"/>
            <a:ext cx="12192000" cy="0"/>
          </a:xfrm>
          <a:prstGeom prst="line">
            <a:avLst/>
          </a:prstGeom>
          <a:ln>
            <a:solidFill>
              <a:srgbClr val="FF7E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타원 87">
            <a:extLst>
              <a:ext uri="{FF2B5EF4-FFF2-40B4-BE49-F238E27FC236}">
                <a16:creationId xmlns:a16="http://schemas.microsoft.com/office/drawing/2014/main" id="{160D00B8-F20E-4CD5-A3B5-01DDCB62B10E}"/>
              </a:ext>
            </a:extLst>
          </p:cNvPr>
          <p:cNvSpPr/>
          <p:nvPr/>
        </p:nvSpPr>
        <p:spPr>
          <a:xfrm>
            <a:off x="3232664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2C9FBA76-8673-43E8-BDBC-A73F03278376}"/>
              </a:ext>
            </a:extLst>
          </p:cNvPr>
          <p:cNvSpPr/>
          <p:nvPr/>
        </p:nvSpPr>
        <p:spPr>
          <a:xfrm>
            <a:off x="5084712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D3799624-55D8-4245-87A7-E5DAA2673ACC}"/>
              </a:ext>
            </a:extLst>
          </p:cNvPr>
          <p:cNvSpPr/>
          <p:nvPr/>
        </p:nvSpPr>
        <p:spPr>
          <a:xfrm>
            <a:off x="6936759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640C49EC-0F19-4CF8-88AE-668EF0CB8575}"/>
              </a:ext>
            </a:extLst>
          </p:cNvPr>
          <p:cNvSpPr/>
          <p:nvPr/>
        </p:nvSpPr>
        <p:spPr>
          <a:xfrm>
            <a:off x="8788806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83814E48-8AE2-4DD6-9894-4A329EAA95FF}"/>
              </a:ext>
            </a:extLst>
          </p:cNvPr>
          <p:cNvSpPr/>
          <p:nvPr/>
        </p:nvSpPr>
        <p:spPr>
          <a:xfrm>
            <a:off x="10640853" y="3060864"/>
            <a:ext cx="125495" cy="125495"/>
          </a:xfrm>
          <a:prstGeom prst="ellipse">
            <a:avLst/>
          </a:prstGeom>
          <a:solidFill>
            <a:srgbClr val="FF7E6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2D5DFFB-FB58-446C-A878-E932289FD6F4}"/>
              </a:ext>
            </a:extLst>
          </p:cNvPr>
          <p:cNvSpPr txBox="1"/>
          <p:nvPr/>
        </p:nvSpPr>
        <p:spPr>
          <a:xfrm>
            <a:off x="575060" y="3761764"/>
            <a:ext cx="1646533" cy="15696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ko-KR" altLang="en-US" sz="1200" dirty="0"/>
              <a:t>대면 계약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법인 </a:t>
            </a:r>
            <a:r>
              <a:rPr lang="en-US" altLang="ko-KR" sz="1200" dirty="0"/>
              <a:t>: </a:t>
            </a:r>
            <a:r>
              <a:rPr lang="ko-KR" altLang="en-US" sz="1200" dirty="0"/>
              <a:t>인감날인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algn="ctr"/>
            <a:r>
              <a:rPr lang="en-US" altLang="ko-KR" sz="1200" dirty="0"/>
              <a:t>- </a:t>
            </a:r>
            <a:r>
              <a:rPr lang="ko-KR" altLang="en-US" sz="1200" dirty="0"/>
              <a:t>개인 </a:t>
            </a:r>
            <a:r>
              <a:rPr lang="en-US" altLang="ko-KR" sz="1200" dirty="0"/>
              <a:t>: </a:t>
            </a:r>
            <a:r>
              <a:rPr lang="ko-KR" altLang="en-US" sz="1200" dirty="0"/>
              <a:t>인감 </a:t>
            </a:r>
            <a:r>
              <a:rPr lang="en-US" altLang="ko-KR" sz="1200" dirty="0"/>
              <a:t>or </a:t>
            </a:r>
            <a:r>
              <a:rPr lang="ko-KR" altLang="en-US" sz="1200" dirty="0"/>
              <a:t>서명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현장 장소 체크</a:t>
            </a:r>
            <a:endParaRPr lang="en-US" altLang="ko-KR" sz="12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F33EACC-678E-4CCE-8D31-638802C09B1F}"/>
              </a:ext>
            </a:extLst>
          </p:cNvPr>
          <p:cNvSpPr/>
          <p:nvPr/>
        </p:nvSpPr>
        <p:spPr>
          <a:xfrm>
            <a:off x="665134" y="3392432"/>
            <a:ext cx="155646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ko-KR" b="1" dirty="0"/>
              <a:t>3</a:t>
            </a:r>
            <a:r>
              <a:rPr lang="ko-KR" altLang="en-US" b="1" dirty="0"/>
              <a:t>자 계약체결</a:t>
            </a:r>
            <a:endParaRPr lang="en-US" altLang="ko-KR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E1EC56-E43A-4C29-A8D1-7A8331972EF4}"/>
              </a:ext>
            </a:extLst>
          </p:cNvPr>
          <p:cNvSpPr txBox="1"/>
          <p:nvPr/>
        </p:nvSpPr>
        <p:spPr>
          <a:xfrm>
            <a:off x="2517181" y="3763663"/>
            <a:ext cx="1556460" cy="304698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en-US" altLang="ko-KR" sz="1200" b="1" dirty="0"/>
              <a:t>20%~30% </a:t>
            </a:r>
            <a:r>
              <a:rPr lang="en-US" altLang="ko-KR" sz="1200" dirty="0"/>
              <a:t>+ </a:t>
            </a:r>
          </a:p>
          <a:p>
            <a:pPr algn="ctr"/>
            <a:r>
              <a:rPr lang="ko-KR" altLang="en-US" sz="1200" dirty="0"/>
              <a:t>부가세 납부</a:t>
            </a:r>
            <a:endParaRPr lang="en-US" altLang="ko-KR" sz="1200" dirty="0"/>
          </a:p>
          <a:p>
            <a:pPr algn="ctr"/>
            <a:r>
              <a:rPr lang="en-US" altLang="ko-KR" sz="1200" dirty="0"/>
              <a:t>[</a:t>
            </a:r>
            <a:r>
              <a:rPr lang="ko-KR" altLang="en-US" sz="1200" dirty="0"/>
              <a:t>무통장 간편결제</a:t>
            </a:r>
            <a:endParaRPr lang="en-US" altLang="ko-KR" sz="1200" dirty="0"/>
          </a:p>
          <a:p>
            <a:pPr algn="ctr"/>
            <a:r>
              <a:rPr lang="en-US" altLang="ko-KR" sz="1200" dirty="0"/>
              <a:t>(00</a:t>
            </a:r>
            <a:r>
              <a:rPr lang="ko-KR" altLang="en-US" sz="1200" dirty="0"/>
              <a:t>페이</a:t>
            </a:r>
            <a:r>
              <a:rPr lang="en-US" altLang="ko-KR" sz="1200" dirty="0"/>
              <a:t>) </a:t>
            </a:r>
            <a:r>
              <a:rPr lang="ko-KR" altLang="en-US" sz="1200" dirty="0"/>
              <a:t>불가</a:t>
            </a:r>
            <a:r>
              <a:rPr lang="en-US" altLang="ko-KR" sz="1200" dirty="0"/>
              <a:t>]</a:t>
            </a:r>
          </a:p>
          <a:p>
            <a:pPr algn="ctr"/>
            <a:r>
              <a:rPr lang="ko-KR" altLang="en-US" sz="1200" dirty="0"/>
              <a:t>이체 </a:t>
            </a:r>
            <a:r>
              <a:rPr lang="en-US" altLang="ko-KR" sz="1200" dirty="0"/>
              <a:t>or </a:t>
            </a:r>
            <a:r>
              <a:rPr lang="ko-KR" altLang="en-US" sz="1200" dirty="0"/>
              <a:t>제휴카드</a:t>
            </a:r>
            <a:endParaRPr lang="en-US" altLang="ko-KR" sz="1200" dirty="0"/>
          </a:p>
          <a:p>
            <a:pPr algn="ctr"/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지급보증보험</a:t>
            </a:r>
            <a:endParaRPr lang="en-US" altLang="ko-KR" sz="1200" dirty="0"/>
          </a:p>
          <a:p>
            <a:pPr algn="ctr"/>
            <a:r>
              <a:rPr lang="en-US" altLang="ko-KR" sz="1200" dirty="0"/>
              <a:t>[</a:t>
            </a:r>
            <a:r>
              <a:rPr lang="ko-KR" altLang="en-US" sz="1200" dirty="0"/>
              <a:t>소상공인</a:t>
            </a:r>
            <a:r>
              <a:rPr lang="en-US" altLang="ko-KR" sz="1200" dirty="0"/>
              <a:t>,(</a:t>
            </a:r>
            <a:r>
              <a:rPr lang="ko-KR" altLang="en-US" sz="1200" dirty="0"/>
              <a:t>주</a:t>
            </a:r>
            <a:r>
              <a:rPr lang="en-US" altLang="ko-KR" sz="1200" dirty="0"/>
              <a:t>)</a:t>
            </a:r>
            <a:r>
              <a:rPr lang="ko-KR" altLang="en-US" sz="1200" dirty="0" err="1"/>
              <a:t>넥소</a:t>
            </a:r>
            <a:r>
              <a:rPr lang="en-US" altLang="ko-KR" sz="1200" dirty="0"/>
              <a:t>]</a:t>
            </a:r>
          </a:p>
          <a:p>
            <a:pPr algn="ctr"/>
            <a:r>
              <a:rPr lang="en-US" altLang="ko-KR" sz="1200" dirty="0"/>
              <a:t>[</a:t>
            </a:r>
            <a:r>
              <a:rPr lang="ko-KR" altLang="en-US" sz="1200" dirty="0"/>
              <a:t>계약일</a:t>
            </a:r>
            <a:r>
              <a:rPr lang="en-US" altLang="ko-KR" sz="1200" dirty="0"/>
              <a:t>~26.12.31</a:t>
            </a:r>
          </a:p>
          <a:p>
            <a:pPr algn="ctr"/>
            <a:r>
              <a:rPr lang="ko-KR" altLang="en-US" sz="1200" dirty="0"/>
              <a:t>금액 </a:t>
            </a:r>
            <a:r>
              <a:rPr lang="en-US" altLang="ko-KR" sz="1200" dirty="0"/>
              <a:t>500</a:t>
            </a:r>
            <a:r>
              <a:rPr lang="ko-KR" altLang="en-US" sz="1200" dirty="0"/>
              <a:t>만원 고정</a:t>
            </a:r>
            <a:r>
              <a:rPr lang="en-US" altLang="ko-KR" sz="1200" dirty="0"/>
              <a:t>]</a:t>
            </a:r>
          </a:p>
          <a:p>
            <a:pPr algn="ctr"/>
            <a:r>
              <a:rPr lang="ko-KR" altLang="en-US" sz="1200" dirty="0"/>
              <a:t>보험료</a:t>
            </a:r>
            <a:r>
              <a:rPr lang="en-US" altLang="ko-KR" sz="1200" dirty="0"/>
              <a:t>:3</a:t>
            </a:r>
            <a:r>
              <a:rPr lang="ko-KR" altLang="en-US" sz="1200" dirty="0"/>
              <a:t>만원 미만</a:t>
            </a:r>
            <a:endParaRPr lang="en-US" altLang="ko-KR" sz="1200" dirty="0"/>
          </a:p>
          <a:p>
            <a:pPr algn="ctr"/>
            <a:endParaRPr lang="en-US" altLang="ko-KR" sz="1200" dirty="0"/>
          </a:p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이체확인증 및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지급보증보험증권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㈜</a:t>
            </a:r>
            <a:r>
              <a:rPr lang="ko-KR" altLang="en-US" sz="1200" b="1" dirty="0" err="1">
                <a:solidFill>
                  <a:srgbClr val="FF0000"/>
                </a:solidFill>
              </a:rPr>
              <a:t>넥소에</a:t>
            </a:r>
            <a:r>
              <a:rPr lang="ko-KR" altLang="en-US" sz="1200" b="1" dirty="0">
                <a:solidFill>
                  <a:srgbClr val="FF0000"/>
                </a:solidFill>
              </a:rPr>
              <a:t> 제출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endParaRPr lang="ko-KR" altLang="en-US" sz="1200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4ECFC9A9-696E-4D44-B670-0AB753B6F058}"/>
              </a:ext>
            </a:extLst>
          </p:cNvPr>
          <p:cNvSpPr/>
          <p:nvPr/>
        </p:nvSpPr>
        <p:spPr>
          <a:xfrm>
            <a:off x="2517181" y="3392432"/>
            <a:ext cx="155646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ko-KR" altLang="en-US" b="1" dirty="0"/>
              <a:t>자부담금 </a:t>
            </a:r>
            <a:endParaRPr lang="en-US" altLang="ko-KR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50CCF6A-A04D-4F50-AE8F-E4722C999A23}"/>
              </a:ext>
            </a:extLst>
          </p:cNvPr>
          <p:cNvSpPr txBox="1"/>
          <p:nvPr/>
        </p:nvSpPr>
        <p:spPr>
          <a:xfrm>
            <a:off x="4414265" y="3777984"/>
            <a:ext cx="1556460" cy="138499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ko-KR" altLang="en-US" sz="1200" dirty="0"/>
              <a:t>공단 스티커부착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㈜</a:t>
            </a:r>
            <a:r>
              <a:rPr lang="ko-KR" altLang="en-US" sz="1200" dirty="0" err="1"/>
              <a:t>넥소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algn="ctr"/>
            <a:r>
              <a:rPr lang="en-US" altLang="ko-KR" sz="1200" dirty="0"/>
              <a:t>a/s </a:t>
            </a:r>
            <a:r>
              <a:rPr lang="ko-KR" altLang="en-US" sz="1200" dirty="0"/>
              <a:t>스티커 부착</a:t>
            </a:r>
            <a:endParaRPr lang="en-US" altLang="ko-KR" sz="1200" dirty="0"/>
          </a:p>
          <a:p>
            <a:pPr algn="ctr"/>
            <a:endParaRPr lang="en-US" altLang="ko-KR" sz="1200" dirty="0"/>
          </a:p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스티커 훼손금지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79BD2CB0-9FC1-444B-A543-BB3E70713885}"/>
              </a:ext>
            </a:extLst>
          </p:cNvPr>
          <p:cNvSpPr/>
          <p:nvPr/>
        </p:nvSpPr>
        <p:spPr>
          <a:xfrm>
            <a:off x="4369229" y="3392432"/>
            <a:ext cx="1601496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ko-KR" altLang="en-US" b="1" dirty="0" err="1"/>
              <a:t>전자칠판설치</a:t>
            </a:r>
            <a:endParaRPr lang="en-US" altLang="ko-KR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54E1675-7E36-4D90-85A7-11F01B41450F}"/>
              </a:ext>
            </a:extLst>
          </p:cNvPr>
          <p:cNvSpPr txBox="1"/>
          <p:nvPr/>
        </p:nvSpPr>
        <p:spPr>
          <a:xfrm>
            <a:off x="6113381" y="3761923"/>
            <a:ext cx="1807010" cy="120032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ko-KR" altLang="en-US" sz="1200" dirty="0"/>
              <a:t>설치시 </a:t>
            </a:r>
            <a:endParaRPr lang="en-US" altLang="ko-KR" sz="1200" dirty="0"/>
          </a:p>
          <a:p>
            <a:pPr algn="ctr"/>
            <a:r>
              <a:rPr lang="ko-KR" altLang="en-US" sz="1200" dirty="0"/>
              <a:t>검수확인서 작성</a:t>
            </a:r>
            <a:endParaRPr lang="en-US" altLang="ko-KR" sz="1200" dirty="0"/>
          </a:p>
          <a:p>
            <a:pPr algn="ctr"/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법인 </a:t>
            </a:r>
            <a:r>
              <a:rPr lang="en-US" altLang="ko-KR" sz="1200" dirty="0"/>
              <a:t>: </a:t>
            </a:r>
            <a:r>
              <a:rPr lang="ko-KR" altLang="en-US" sz="1200" dirty="0"/>
              <a:t>인감날인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algn="ctr"/>
            <a:r>
              <a:rPr lang="en-US" altLang="ko-KR" sz="1200" dirty="0"/>
              <a:t>- </a:t>
            </a:r>
            <a:r>
              <a:rPr lang="ko-KR" altLang="en-US" sz="1200" dirty="0"/>
              <a:t>개인 </a:t>
            </a:r>
            <a:r>
              <a:rPr lang="en-US" altLang="ko-KR" sz="1200" dirty="0"/>
              <a:t>: </a:t>
            </a:r>
            <a:r>
              <a:rPr lang="ko-KR" altLang="en-US" sz="1200" dirty="0"/>
              <a:t>인감 </a:t>
            </a:r>
            <a:r>
              <a:rPr lang="en-US" altLang="ko-KR" sz="1200" dirty="0"/>
              <a:t>or </a:t>
            </a:r>
            <a:r>
              <a:rPr lang="ko-KR" altLang="en-US" sz="1200" dirty="0"/>
              <a:t>서명</a:t>
            </a:r>
            <a:endParaRPr lang="en-US" altLang="ko-KR" sz="1200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8E62353D-7F7F-4C9A-8E35-5A663CC263C8}"/>
              </a:ext>
            </a:extLst>
          </p:cNvPr>
          <p:cNvSpPr/>
          <p:nvPr/>
        </p:nvSpPr>
        <p:spPr>
          <a:xfrm>
            <a:off x="6221276" y="3392432"/>
            <a:ext cx="155646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ko-KR" altLang="en-US" b="1" dirty="0"/>
              <a:t>검수확인서</a:t>
            </a:r>
            <a:endParaRPr lang="en-US" altLang="ko-KR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F6D4FD1-E702-49C4-9D9B-7FC8FA17DC16}"/>
              </a:ext>
            </a:extLst>
          </p:cNvPr>
          <p:cNvSpPr txBox="1"/>
          <p:nvPr/>
        </p:nvSpPr>
        <p:spPr>
          <a:xfrm>
            <a:off x="8073323" y="3763663"/>
            <a:ext cx="1556460" cy="8309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ko-KR" altLang="en-US" sz="1200" dirty="0"/>
              <a:t>연</a:t>
            </a:r>
            <a:r>
              <a:rPr lang="en-US" altLang="ko-KR" sz="1200" dirty="0"/>
              <a:t>1</a:t>
            </a:r>
            <a:r>
              <a:rPr lang="ko-KR" altLang="en-US" sz="1200" dirty="0"/>
              <a:t>회</a:t>
            </a:r>
            <a:r>
              <a:rPr lang="en-US" altLang="ko-KR" sz="1200" dirty="0"/>
              <a:t>(</a:t>
            </a:r>
            <a:r>
              <a:rPr lang="ko-KR" altLang="en-US" sz="1200" dirty="0"/>
              <a:t>총</a:t>
            </a:r>
            <a:r>
              <a:rPr lang="en-US" altLang="ko-KR" sz="1200" dirty="0"/>
              <a:t>2</a:t>
            </a:r>
            <a:r>
              <a:rPr lang="ko-KR" altLang="en-US" sz="1200" dirty="0"/>
              <a:t>회</a:t>
            </a:r>
            <a:r>
              <a:rPr lang="en-US" altLang="ko-KR" sz="1200" dirty="0"/>
              <a:t>)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algn="ctr"/>
            <a:r>
              <a:rPr lang="ko-KR" altLang="en-US" sz="1200" dirty="0"/>
              <a:t>공단에서 방문</a:t>
            </a:r>
            <a:endParaRPr lang="en-US" altLang="ko-KR" sz="1200" dirty="0"/>
          </a:p>
          <a:p>
            <a:pPr algn="ctr"/>
            <a:endParaRPr lang="en-US" altLang="ko-KR" sz="1200" b="1" dirty="0"/>
          </a:p>
          <a:p>
            <a:pPr algn="ctr"/>
            <a:r>
              <a:rPr lang="ko-KR" altLang="en-US" sz="1200" b="1" dirty="0">
                <a:solidFill>
                  <a:srgbClr val="FF0000"/>
                </a:solidFill>
              </a:rPr>
              <a:t>현장점검 협조 필수</a:t>
            </a:r>
            <a:endParaRPr lang="en-US" altLang="ko-KR" sz="1200" b="1" dirty="0">
              <a:solidFill>
                <a:srgbClr val="FF0000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4DBF25D-6849-4100-B446-45FF463D1230}"/>
              </a:ext>
            </a:extLst>
          </p:cNvPr>
          <p:cNvSpPr/>
          <p:nvPr/>
        </p:nvSpPr>
        <p:spPr>
          <a:xfrm>
            <a:off x="8073323" y="3392432"/>
            <a:ext cx="155646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ko-KR" altLang="en-US" b="1" dirty="0"/>
              <a:t>현장점검</a:t>
            </a:r>
            <a:endParaRPr lang="en-US" altLang="ko-KR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ED7BCDD-5598-4A14-9565-A785A94C3328}"/>
              </a:ext>
            </a:extLst>
          </p:cNvPr>
          <p:cNvSpPr txBox="1"/>
          <p:nvPr/>
        </p:nvSpPr>
        <p:spPr>
          <a:xfrm>
            <a:off x="9925370" y="3763663"/>
            <a:ext cx="1556460" cy="120032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en-US" altLang="ko-KR" sz="1200" dirty="0"/>
              <a:t>2</a:t>
            </a:r>
            <a:r>
              <a:rPr lang="ko-KR" altLang="en-US" sz="1200" dirty="0"/>
              <a:t>년 의무사용</a:t>
            </a:r>
            <a:endParaRPr lang="en-US" altLang="ko-KR" sz="1200" dirty="0"/>
          </a:p>
          <a:p>
            <a:pPr marL="171450" indent="-171450" algn="ctr">
              <a:buFontTx/>
              <a:buChar char="-"/>
            </a:pPr>
            <a:endParaRPr lang="en-US" altLang="ko-KR" sz="1200" dirty="0"/>
          </a:p>
          <a:p>
            <a:pPr marL="171450" indent="-171450" algn="ctr">
              <a:buFontTx/>
              <a:buChar char="-"/>
            </a:pPr>
            <a:r>
              <a:rPr lang="ko-KR" altLang="en-US" sz="1200" dirty="0"/>
              <a:t>변동 발생시</a:t>
            </a:r>
            <a:endParaRPr lang="en-US" altLang="ko-KR" sz="1200" dirty="0"/>
          </a:p>
          <a:p>
            <a:pPr algn="ctr"/>
            <a:r>
              <a:rPr lang="ko-KR" altLang="en-US" sz="1200" dirty="0"/>
              <a:t>소상공인시장</a:t>
            </a:r>
            <a:endParaRPr lang="en-US" altLang="ko-KR" sz="1200" dirty="0"/>
          </a:p>
          <a:p>
            <a:pPr algn="ctr"/>
            <a:r>
              <a:rPr lang="ko-KR" altLang="en-US" sz="1200" dirty="0"/>
              <a:t>진흥공단 문의</a:t>
            </a:r>
            <a:endParaRPr lang="en-US" altLang="ko-KR" sz="1200" dirty="0"/>
          </a:p>
          <a:p>
            <a:pPr algn="ctr"/>
            <a:r>
              <a:rPr lang="en-US" altLang="ko-KR" sz="1200" dirty="0"/>
              <a:t>1600-6185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8F3DDB0-EECA-4A1A-B87C-242EC19033A1}"/>
              </a:ext>
            </a:extLst>
          </p:cNvPr>
          <p:cNvSpPr/>
          <p:nvPr/>
        </p:nvSpPr>
        <p:spPr>
          <a:xfrm>
            <a:off x="9925370" y="3392432"/>
            <a:ext cx="169157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ko-KR" b="1" dirty="0"/>
              <a:t>2</a:t>
            </a:r>
            <a:r>
              <a:rPr lang="ko-KR" altLang="en-US" b="1" dirty="0"/>
              <a:t>년 의무 사용</a:t>
            </a:r>
            <a:endParaRPr lang="en-US" altLang="ko-KR" b="1" dirty="0"/>
          </a:p>
        </p:txBody>
      </p:sp>
      <p:sp>
        <p:nvSpPr>
          <p:cNvPr id="105" name="그래픽 42">
            <a:extLst>
              <a:ext uri="{FF2B5EF4-FFF2-40B4-BE49-F238E27FC236}">
                <a16:creationId xmlns:a16="http://schemas.microsoft.com/office/drawing/2014/main" id="{A92BCE7C-5498-4503-A27B-4644578F0E82}"/>
              </a:ext>
            </a:extLst>
          </p:cNvPr>
          <p:cNvSpPr/>
          <p:nvPr/>
        </p:nvSpPr>
        <p:spPr>
          <a:xfrm>
            <a:off x="1028046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6" name="그래픽 42">
            <a:extLst>
              <a:ext uri="{FF2B5EF4-FFF2-40B4-BE49-F238E27FC236}">
                <a16:creationId xmlns:a16="http://schemas.microsoft.com/office/drawing/2014/main" id="{47E1FEDB-26B4-443C-B20D-13762D562E29}"/>
              </a:ext>
            </a:extLst>
          </p:cNvPr>
          <p:cNvSpPr/>
          <p:nvPr/>
        </p:nvSpPr>
        <p:spPr>
          <a:xfrm>
            <a:off x="2880287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7" name="그래픽 42">
            <a:extLst>
              <a:ext uri="{FF2B5EF4-FFF2-40B4-BE49-F238E27FC236}">
                <a16:creationId xmlns:a16="http://schemas.microsoft.com/office/drawing/2014/main" id="{9D004D79-4A2A-42FC-A537-278C4A292B23}"/>
              </a:ext>
            </a:extLst>
          </p:cNvPr>
          <p:cNvSpPr/>
          <p:nvPr/>
        </p:nvSpPr>
        <p:spPr>
          <a:xfrm>
            <a:off x="4732528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03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8" name="그래픽 42">
            <a:extLst>
              <a:ext uri="{FF2B5EF4-FFF2-40B4-BE49-F238E27FC236}">
                <a16:creationId xmlns:a16="http://schemas.microsoft.com/office/drawing/2014/main" id="{C428D78F-DB23-4471-B035-9465178CF1AC}"/>
              </a:ext>
            </a:extLst>
          </p:cNvPr>
          <p:cNvSpPr/>
          <p:nvPr/>
        </p:nvSpPr>
        <p:spPr>
          <a:xfrm>
            <a:off x="6584769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04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9" name="그래픽 42">
            <a:extLst>
              <a:ext uri="{FF2B5EF4-FFF2-40B4-BE49-F238E27FC236}">
                <a16:creationId xmlns:a16="http://schemas.microsoft.com/office/drawing/2014/main" id="{5D443245-3634-434C-A968-403E3B80FFA9}"/>
              </a:ext>
            </a:extLst>
          </p:cNvPr>
          <p:cNvSpPr/>
          <p:nvPr/>
        </p:nvSpPr>
        <p:spPr>
          <a:xfrm>
            <a:off x="8437010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05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0" name="그래픽 42">
            <a:extLst>
              <a:ext uri="{FF2B5EF4-FFF2-40B4-BE49-F238E27FC236}">
                <a16:creationId xmlns:a16="http://schemas.microsoft.com/office/drawing/2014/main" id="{17675870-9E08-49B8-A23F-5AAB04F3341D}"/>
              </a:ext>
            </a:extLst>
          </p:cNvPr>
          <p:cNvSpPr/>
          <p:nvPr/>
        </p:nvSpPr>
        <p:spPr>
          <a:xfrm>
            <a:off x="10289252" y="1245838"/>
            <a:ext cx="839676" cy="840526"/>
          </a:xfrm>
          <a:prstGeom prst="ellipse">
            <a:avLst/>
          </a:prstGeom>
          <a:solidFill>
            <a:srgbClr val="FF7E6C"/>
          </a:solidFill>
          <a:ln w="796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STEP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06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4BA8C9D4-7BA7-4125-80E6-811DDC5F697A}"/>
              </a:ext>
            </a:extLst>
          </p:cNvPr>
          <p:cNvGrpSpPr/>
          <p:nvPr/>
        </p:nvGrpSpPr>
        <p:grpSpPr>
          <a:xfrm>
            <a:off x="4978754" y="2425941"/>
            <a:ext cx="372590" cy="318065"/>
            <a:chOff x="4795162" y="3580638"/>
            <a:chExt cx="390525" cy="333375"/>
          </a:xfrm>
          <a:solidFill>
            <a:srgbClr val="00384B"/>
          </a:solidFill>
        </p:grpSpPr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DBEEF077-E529-4DBA-BB65-71D0F4AF1D18}"/>
                </a:ext>
              </a:extLst>
            </p:cNvPr>
            <p:cNvSpPr/>
            <p:nvPr/>
          </p:nvSpPr>
          <p:spPr>
            <a:xfrm>
              <a:off x="4928987" y="3651503"/>
              <a:ext cx="85725" cy="85725"/>
            </a:xfrm>
            <a:custGeom>
              <a:avLst/>
              <a:gdLst>
                <a:gd name="connsiteX0" fmla="*/ 44958 w 85725"/>
                <a:gd name="connsiteY0" fmla="*/ 82772 h 85725"/>
                <a:gd name="connsiteX1" fmla="*/ 82773 w 85725"/>
                <a:gd name="connsiteY1" fmla="*/ 44958 h 85725"/>
                <a:gd name="connsiteX2" fmla="*/ 44958 w 85725"/>
                <a:gd name="connsiteY2" fmla="*/ 7144 h 85725"/>
                <a:gd name="connsiteX3" fmla="*/ 7144 w 85725"/>
                <a:gd name="connsiteY3" fmla="*/ 44958 h 85725"/>
                <a:gd name="connsiteX4" fmla="*/ 44958 w 85725"/>
                <a:gd name="connsiteY4" fmla="*/ 82772 h 85725"/>
                <a:gd name="connsiteX5" fmla="*/ 44958 w 85725"/>
                <a:gd name="connsiteY5" fmla="*/ 29242 h 85725"/>
                <a:gd name="connsiteX6" fmla="*/ 60580 w 85725"/>
                <a:gd name="connsiteY6" fmla="*/ 44863 h 85725"/>
                <a:gd name="connsiteX7" fmla="*/ 44958 w 85725"/>
                <a:gd name="connsiteY7" fmla="*/ 60484 h 85725"/>
                <a:gd name="connsiteX8" fmla="*/ 29338 w 85725"/>
                <a:gd name="connsiteY8" fmla="*/ 44863 h 85725"/>
                <a:gd name="connsiteX9" fmla="*/ 44958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4958" y="82772"/>
                  </a:moveTo>
                  <a:cubicBezTo>
                    <a:pt x="65818" y="82772"/>
                    <a:pt x="82773" y="65818"/>
                    <a:pt x="82773" y="44958"/>
                  </a:cubicBezTo>
                  <a:cubicBezTo>
                    <a:pt x="82773" y="24099"/>
                    <a:pt x="65818" y="7144"/>
                    <a:pt x="44958" y="7144"/>
                  </a:cubicBezTo>
                  <a:cubicBezTo>
                    <a:pt x="24099" y="7144"/>
                    <a:pt x="7144" y="24099"/>
                    <a:pt x="7144" y="44958"/>
                  </a:cubicBezTo>
                  <a:cubicBezTo>
                    <a:pt x="7049" y="65818"/>
                    <a:pt x="24099" y="82772"/>
                    <a:pt x="44958" y="82772"/>
                  </a:cubicBezTo>
                  <a:close/>
                  <a:moveTo>
                    <a:pt x="44958" y="29242"/>
                  </a:moveTo>
                  <a:cubicBezTo>
                    <a:pt x="53626" y="29242"/>
                    <a:pt x="60580" y="36291"/>
                    <a:pt x="60580" y="44863"/>
                  </a:cubicBezTo>
                  <a:cubicBezTo>
                    <a:pt x="60580" y="53531"/>
                    <a:pt x="53531" y="60484"/>
                    <a:pt x="44958" y="60484"/>
                  </a:cubicBezTo>
                  <a:cubicBezTo>
                    <a:pt x="36291" y="60484"/>
                    <a:pt x="29338" y="53435"/>
                    <a:pt x="29338" y="44863"/>
                  </a:cubicBezTo>
                  <a:cubicBezTo>
                    <a:pt x="29242" y="36291"/>
                    <a:pt x="36291" y="29242"/>
                    <a:pt x="44958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5DDF2CD3-34B8-4172-A2AC-4B358D371C4F}"/>
                </a:ext>
              </a:extLst>
            </p:cNvPr>
            <p:cNvSpPr/>
            <p:nvPr/>
          </p:nvSpPr>
          <p:spPr>
            <a:xfrm>
              <a:off x="4795162" y="3580638"/>
              <a:ext cx="390525" cy="333375"/>
            </a:xfrm>
            <a:custGeom>
              <a:avLst/>
              <a:gdLst>
                <a:gd name="connsiteX0" fmla="*/ 372237 w 390525"/>
                <a:gd name="connsiteY0" fmla="*/ 7144 h 333375"/>
                <a:gd name="connsiteX1" fmla="*/ 20955 w 390525"/>
                <a:gd name="connsiteY1" fmla="*/ 7144 h 333375"/>
                <a:gd name="connsiteX2" fmla="*/ 7144 w 390525"/>
                <a:gd name="connsiteY2" fmla="*/ 20955 h 333375"/>
                <a:gd name="connsiteX3" fmla="*/ 7144 w 390525"/>
                <a:gd name="connsiteY3" fmla="*/ 318230 h 333375"/>
                <a:gd name="connsiteX4" fmla="*/ 20955 w 390525"/>
                <a:gd name="connsiteY4" fmla="*/ 332041 h 333375"/>
                <a:gd name="connsiteX5" fmla="*/ 372237 w 390525"/>
                <a:gd name="connsiteY5" fmla="*/ 332041 h 333375"/>
                <a:gd name="connsiteX6" fmla="*/ 386048 w 390525"/>
                <a:gd name="connsiteY6" fmla="*/ 318230 h 333375"/>
                <a:gd name="connsiteX7" fmla="*/ 386048 w 390525"/>
                <a:gd name="connsiteY7" fmla="*/ 20955 h 333375"/>
                <a:gd name="connsiteX8" fmla="*/ 372237 w 390525"/>
                <a:gd name="connsiteY8" fmla="*/ 7144 h 333375"/>
                <a:gd name="connsiteX9" fmla="*/ 363855 w 390525"/>
                <a:gd name="connsiteY9" fmla="*/ 29337 h 333375"/>
                <a:gd name="connsiteX10" fmla="*/ 363855 w 390525"/>
                <a:gd name="connsiteY10" fmla="*/ 205073 h 333375"/>
                <a:gd name="connsiteX11" fmla="*/ 294037 w 390525"/>
                <a:gd name="connsiteY11" fmla="*/ 135255 h 333375"/>
                <a:gd name="connsiteX12" fmla="*/ 277559 w 390525"/>
                <a:gd name="connsiteY12" fmla="*/ 135255 h 333375"/>
                <a:gd name="connsiteX13" fmla="*/ 178784 w 390525"/>
                <a:gd name="connsiteY13" fmla="*/ 234029 h 333375"/>
                <a:gd name="connsiteX14" fmla="*/ 115729 w 390525"/>
                <a:gd name="connsiteY14" fmla="*/ 170974 h 333375"/>
                <a:gd name="connsiteX15" fmla="*/ 105537 w 390525"/>
                <a:gd name="connsiteY15" fmla="*/ 167735 h 333375"/>
                <a:gd name="connsiteX16" fmla="*/ 98965 w 390525"/>
                <a:gd name="connsiteY16" fmla="*/ 171164 h 333375"/>
                <a:gd name="connsiteX17" fmla="*/ 29337 w 390525"/>
                <a:gd name="connsiteY17" fmla="*/ 240792 h 333375"/>
                <a:gd name="connsiteX18" fmla="*/ 29337 w 390525"/>
                <a:gd name="connsiteY18" fmla="*/ 29337 h 333375"/>
                <a:gd name="connsiteX19" fmla="*/ 363855 w 390525"/>
                <a:gd name="connsiteY19" fmla="*/ 29337 h 333375"/>
                <a:gd name="connsiteX20" fmla="*/ 29337 w 390525"/>
                <a:gd name="connsiteY20" fmla="*/ 309848 h 333375"/>
                <a:gd name="connsiteX21" fmla="*/ 29337 w 390525"/>
                <a:gd name="connsiteY21" fmla="*/ 272034 h 333375"/>
                <a:gd name="connsiteX22" fmla="*/ 107442 w 390525"/>
                <a:gd name="connsiteY22" fmla="*/ 193929 h 333375"/>
                <a:gd name="connsiteX23" fmla="*/ 170307 w 390525"/>
                <a:gd name="connsiteY23" fmla="*/ 256794 h 333375"/>
                <a:gd name="connsiteX24" fmla="*/ 176784 w 390525"/>
                <a:gd name="connsiteY24" fmla="*/ 260223 h 333375"/>
                <a:gd name="connsiteX25" fmla="*/ 186976 w 390525"/>
                <a:gd name="connsiteY25" fmla="*/ 256984 h 333375"/>
                <a:gd name="connsiteX26" fmla="*/ 285750 w 390525"/>
                <a:gd name="connsiteY26" fmla="*/ 158210 h 333375"/>
                <a:gd name="connsiteX27" fmla="*/ 363855 w 390525"/>
                <a:gd name="connsiteY27" fmla="*/ 236315 h 333375"/>
                <a:gd name="connsiteX28" fmla="*/ 363855 w 390525"/>
                <a:gd name="connsiteY28" fmla="*/ 309753 h 333375"/>
                <a:gd name="connsiteX29" fmla="*/ 29337 w 390525"/>
                <a:gd name="connsiteY29" fmla="*/ 309753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0525" h="333375">
                  <a:moveTo>
                    <a:pt x="372237" y="7144"/>
                  </a:moveTo>
                  <a:lnTo>
                    <a:pt x="20955" y="7144"/>
                  </a:lnTo>
                  <a:cubicBezTo>
                    <a:pt x="13335" y="7144"/>
                    <a:pt x="7144" y="13335"/>
                    <a:pt x="7144" y="20955"/>
                  </a:cubicBezTo>
                  <a:lnTo>
                    <a:pt x="7144" y="318230"/>
                  </a:lnTo>
                  <a:cubicBezTo>
                    <a:pt x="7144" y="325850"/>
                    <a:pt x="13335" y="332041"/>
                    <a:pt x="20955" y="332041"/>
                  </a:cubicBezTo>
                  <a:lnTo>
                    <a:pt x="372237" y="332041"/>
                  </a:lnTo>
                  <a:cubicBezTo>
                    <a:pt x="379857" y="332041"/>
                    <a:pt x="386048" y="325850"/>
                    <a:pt x="386048" y="318230"/>
                  </a:cubicBezTo>
                  <a:lnTo>
                    <a:pt x="386048" y="20955"/>
                  </a:lnTo>
                  <a:cubicBezTo>
                    <a:pt x="386048" y="13335"/>
                    <a:pt x="379857" y="7144"/>
                    <a:pt x="372237" y="7144"/>
                  </a:cubicBezTo>
                  <a:close/>
                  <a:moveTo>
                    <a:pt x="363855" y="29337"/>
                  </a:moveTo>
                  <a:lnTo>
                    <a:pt x="363855" y="205073"/>
                  </a:lnTo>
                  <a:lnTo>
                    <a:pt x="294037" y="135255"/>
                  </a:lnTo>
                  <a:cubicBezTo>
                    <a:pt x="289465" y="130683"/>
                    <a:pt x="282035" y="130683"/>
                    <a:pt x="277559" y="135255"/>
                  </a:cubicBezTo>
                  <a:lnTo>
                    <a:pt x="178784" y="234029"/>
                  </a:lnTo>
                  <a:lnTo>
                    <a:pt x="115729" y="170974"/>
                  </a:lnTo>
                  <a:cubicBezTo>
                    <a:pt x="113062" y="168307"/>
                    <a:pt x="109347" y="167068"/>
                    <a:pt x="105537" y="167735"/>
                  </a:cubicBezTo>
                  <a:cubicBezTo>
                    <a:pt x="103061" y="168116"/>
                    <a:pt x="100775" y="169450"/>
                    <a:pt x="98965" y="171164"/>
                  </a:cubicBezTo>
                  <a:lnTo>
                    <a:pt x="29337" y="240792"/>
                  </a:lnTo>
                  <a:lnTo>
                    <a:pt x="29337" y="29337"/>
                  </a:lnTo>
                  <a:lnTo>
                    <a:pt x="363855" y="29337"/>
                  </a:lnTo>
                  <a:close/>
                  <a:moveTo>
                    <a:pt x="29337" y="309848"/>
                  </a:moveTo>
                  <a:lnTo>
                    <a:pt x="29337" y="272034"/>
                  </a:lnTo>
                  <a:lnTo>
                    <a:pt x="107442" y="193929"/>
                  </a:lnTo>
                  <a:lnTo>
                    <a:pt x="170307" y="256794"/>
                  </a:lnTo>
                  <a:cubicBezTo>
                    <a:pt x="172117" y="258604"/>
                    <a:pt x="174307" y="259842"/>
                    <a:pt x="176784" y="260223"/>
                  </a:cubicBezTo>
                  <a:cubicBezTo>
                    <a:pt x="180594" y="260890"/>
                    <a:pt x="184309" y="259651"/>
                    <a:pt x="186976" y="256984"/>
                  </a:cubicBezTo>
                  <a:lnTo>
                    <a:pt x="285750" y="158210"/>
                  </a:lnTo>
                  <a:lnTo>
                    <a:pt x="363855" y="236315"/>
                  </a:lnTo>
                  <a:lnTo>
                    <a:pt x="363855" y="309753"/>
                  </a:lnTo>
                  <a:lnTo>
                    <a:pt x="29337" y="3097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C101AEE2-67C3-4C62-8419-A81ED9AAA932}"/>
              </a:ext>
            </a:extLst>
          </p:cNvPr>
          <p:cNvGrpSpPr/>
          <p:nvPr/>
        </p:nvGrpSpPr>
        <p:grpSpPr>
          <a:xfrm>
            <a:off x="10532764" y="2381867"/>
            <a:ext cx="327153" cy="372590"/>
            <a:chOff x="1460078" y="3561588"/>
            <a:chExt cx="342900" cy="390525"/>
          </a:xfrm>
          <a:solidFill>
            <a:srgbClr val="00384B"/>
          </a:solidFill>
        </p:grpSpPr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C0A482E8-B2A3-4EE3-8DCC-72877134189B}"/>
                </a:ext>
              </a:extLst>
            </p:cNvPr>
            <p:cNvSpPr/>
            <p:nvPr/>
          </p:nvSpPr>
          <p:spPr>
            <a:xfrm>
              <a:off x="1593238" y="3650360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7 w 76200"/>
                <a:gd name="connsiteY5" fmla="*/ 51530 h 76200"/>
                <a:gd name="connsiteX6" fmla="*/ 29432 w 76200"/>
                <a:gd name="connsiteY6" fmla="*/ 40386 h 76200"/>
                <a:gd name="connsiteX7" fmla="*/ 40577 w 76200"/>
                <a:gd name="connsiteY7" fmla="*/ 29242 h 76200"/>
                <a:gd name="connsiteX8" fmla="*/ 51721 w 76200"/>
                <a:gd name="connsiteY8" fmla="*/ 40386 h 76200"/>
                <a:gd name="connsiteX9" fmla="*/ 40577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724"/>
                    <a:pt x="73819" y="58865"/>
                    <a:pt x="73819" y="40481"/>
                  </a:cubicBezTo>
                  <a:close/>
                  <a:moveTo>
                    <a:pt x="40577" y="51530"/>
                  </a:moveTo>
                  <a:cubicBezTo>
                    <a:pt x="34480" y="51530"/>
                    <a:pt x="29432" y="46577"/>
                    <a:pt x="29432" y="40386"/>
                  </a:cubicBezTo>
                  <a:cubicBezTo>
                    <a:pt x="29432" y="34195"/>
                    <a:pt x="34385" y="29242"/>
                    <a:pt x="40577" y="29242"/>
                  </a:cubicBezTo>
                  <a:cubicBezTo>
                    <a:pt x="46673" y="29242"/>
                    <a:pt x="51721" y="34195"/>
                    <a:pt x="51721" y="40386"/>
                  </a:cubicBezTo>
                  <a:cubicBezTo>
                    <a:pt x="51721" y="46577"/>
                    <a:pt x="46673" y="51530"/>
                    <a:pt x="40577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B8AC7246-CE98-45E3-9110-522A3D961E08}"/>
                </a:ext>
              </a:extLst>
            </p:cNvPr>
            <p:cNvSpPr/>
            <p:nvPr/>
          </p:nvSpPr>
          <p:spPr>
            <a:xfrm>
              <a:off x="1526753" y="3605974"/>
              <a:ext cx="209550" cy="209550"/>
            </a:xfrm>
            <a:custGeom>
              <a:avLst/>
              <a:gdLst>
                <a:gd name="connsiteX0" fmla="*/ 107061 w 209550"/>
                <a:gd name="connsiteY0" fmla="*/ 206978 h 209550"/>
                <a:gd name="connsiteX1" fmla="*/ 206978 w 209550"/>
                <a:gd name="connsiteY1" fmla="*/ 107061 h 209550"/>
                <a:gd name="connsiteX2" fmla="*/ 107061 w 209550"/>
                <a:gd name="connsiteY2" fmla="*/ 7144 h 209550"/>
                <a:gd name="connsiteX3" fmla="*/ 7144 w 209550"/>
                <a:gd name="connsiteY3" fmla="*/ 107061 h 209550"/>
                <a:gd name="connsiteX4" fmla="*/ 107061 w 209550"/>
                <a:gd name="connsiteY4" fmla="*/ 206978 h 209550"/>
                <a:gd name="connsiteX5" fmla="*/ 73628 w 209550"/>
                <a:gd name="connsiteY5" fmla="*/ 177260 h 209550"/>
                <a:gd name="connsiteX6" fmla="*/ 73628 w 209550"/>
                <a:gd name="connsiteY6" fmla="*/ 174212 h 209550"/>
                <a:gd name="connsiteX7" fmla="*/ 105061 w 209550"/>
                <a:gd name="connsiteY7" fmla="*/ 140399 h 209550"/>
                <a:gd name="connsiteX8" fmla="*/ 140208 w 209550"/>
                <a:gd name="connsiteY8" fmla="*/ 173641 h 209550"/>
                <a:gd name="connsiteX9" fmla="*/ 140208 w 209550"/>
                <a:gd name="connsiteY9" fmla="*/ 177260 h 209550"/>
                <a:gd name="connsiteX10" fmla="*/ 106871 w 209550"/>
                <a:gd name="connsiteY10" fmla="*/ 184785 h 209550"/>
                <a:gd name="connsiteX11" fmla="*/ 73628 w 209550"/>
                <a:gd name="connsiteY11" fmla="*/ 177260 h 209550"/>
                <a:gd name="connsiteX12" fmla="*/ 29337 w 209550"/>
                <a:gd name="connsiteY12" fmla="*/ 107061 h 209550"/>
                <a:gd name="connsiteX13" fmla="*/ 107061 w 209550"/>
                <a:gd name="connsiteY13" fmla="*/ 29337 h 209550"/>
                <a:gd name="connsiteX14" fmla="*/ 184785 w 209550"/>
                <a:gd name="connsiteY14" fmla="*/ 107061 h 209550"/>
                <a:gd name="connsiteX15" fmla="*/ 161449 w 209550"/>
                <a:gd name="connsiteY15" fmla="*/ 162497 h 209550"/>
                <a:gd name="connsiteX16" fmla="*/ 107061 w 209550"/>
                <a:gd name="connsiteY16" fmla="*/ 118110 h 209550"/>
                <a:gd name="connsiteX17" fmla="*/ 52673 w 209550"/>
                <a:gd name="connsiteY17" fmla="*/ 162497 h 209550"/>
                <a:gd name="connsiteX18" fmla="*/ 29337 w 209550"/>
                <a:gd name="connsiteY18" fmla="*/ 10706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550" h="209550">
                  <a:moveTo>
                    <a:pt x="107061" y="206978"/>
                  </a:moveTo>
                  <a:cubicBezTo>
                    <a:pt x="162116" y="206978"/>
                    <a:pt x="206978" y="162211"/>
                    <a:pt x="206978" y="107061"/>
                  </a:cubicBezTo>
                  <a:cubicBezTo>
                    <a:pt x="206978" y="52007"/>
                    <a:pt x="162116" y="7144"/>
                    <a:pt x="107061" y="7144"/>
                  </a:cubicBezTo>
                  <a:cubicBezTo>
                    <a:pt x="52006" y="7144"/>
                    <a:pt x="7144" y="52007"/>
                    <a:pt x="7144" y="107061"/>
                  </a:cubicBezTo>
                  <a:cubicBezTo>
                    <a:pt x="7144" y="162116"/>
                    <a:pt x="51911" y="206978"/>
                    <a:pt x="107061" y="206978"/>
                  </a:cubicBezTo>
                  <a:close/>
                  <a:moveTo>
                    <a:pt x="73628" y="177260"/>
                  </a:moveTo>
                  <a:lnTo>
                    <a:pt x="73628" y="174212"/>
                  </a:lnTo>
                  <a:cubicBezTo>
                    <a:pt x="73628" y="156877"/>
                    <a:pt x="87725" y="141351"/>
                    <a:pt x="105061" y="140399"/>
                  </a:cubicBezTo>
                  <a:cubicBezTo>
                    <a:pt x="124301" y="139351"/>
                    <a:pt x="140208" y="154686"/>
                    <a:pt x="140208" y="173641"/>
                  </a:cubicBezTo>
                  <a:lnTo>
                    <a:pt x="140208" y="177260"/>
                  </a:lnTo>
                  <a:cubicBezTo>
                    <a:pt x="130112" y="182118"/>
                    <a:pt x="118777" y="184785"/>
                    <a:pt x="106871" y="184785"/>
                  </a:cubicBezTo>
                  <a:cubicBezTo>
                    <a:pt x="95060" y="184785"/>
                    <a:pt x="83725" y="182023"/>
                    <a:pt x="73628" y="177260"/>
                  </a:cubicBezTo>
                  <a:close/>
                  <a:moveTo>
                    <a:pt x="29337" y="107061"/>
                  </a:moveTo>
                  <a:cubicBezTo>
                    <a:pt x="29337" y="64199"/>
                    <a:pt x="64199" y="29337"/>
                    <a:pt x="107061" y="29337"/>
                  </a:cubicBezTo>
                  <a:cubicBezTo>
                    <a:pt x="149924" y="29337"/>
                    <a:pt x="184785" y="64199"/>
                    <a:pt x="184785" y="107061"/>
                  </a:cubicBezTo>
                  <a:cubicBezTo>
                    <a:pt x="184785" y="128778"/>
                    <a:pt x="175831" y="148400"/>
                    <a:pt x="161449" y="162497"/>
                  </a:cubicBezTo>
                  <a:cubicBezTo>
                    <a:pt x="156305" y="137255"/>
                    <a:pt x="133826" y="118110"/>
                    <a:pt x="107061" y="118110"/>
                  </a:cubicBezTo>
                  <a:cubicBezTo>
                    <a:pt x="80296" y="118110"/>
                    <a:pt x="57817" y="137160"/>
                    <a:pt x="52673" y="162497"/>
                  </a:cubicBezTo>
                  <a:cubicBezTo>
                    <a:pt x="38291" y="148400"/>
                    <a:pt x="29337" y="128778"/>
                    <a:pt x="29337" y="107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98E55289-5139-4662-AD1D-DDD4102CB246}"/>
                </a:ext>
              </a:extLst>
            </p:cNvPr>
            <p:cNvSpPr/>
            <p:nvPr/>
          </p:nvSpPr>
          <p:spPr>
            <a:xfrm>
              <a:off x="1460078" y="3561588"/>
              <a:ext cx="342900" cy="390525"/>
            </a:xfrm>
            <a:custGeom>
              <a:avLst/>
              <a:gdLst>
                <a:gd name="connsiteX0" fmla="*/ 329089 w 342900"/>
                <a:gd name="connsiteY0" fmla="*/ 363855 h 390525"/>
                <a:gd name="connsiteX1" fmla="*/ 199263 w 342900"/>
                <a:gd name="connsiteY1" fmla="*/ 363855 h 390525"/>
                <a:gd name="connsiteX2" fmla="*/ 249174 w 342900"/>
                <a:gd name="connsiteY2" fmla="*/ 303085 h 390525"/>
                <a:gd name="connsiteX3" fmla="*/ 317945 w 342900"/>
                <a:gd name="connsiteY3" fmla="*/ 151447 h 390525"/>
                <a:gd name="connsiteX4" fmla="*/ 173641 w 342900"/>
                <a:gd name="connsiteY4" fmla="*/ 7144 h 390525"/>
                <a:gd name="connsiteX5" fmla="*/ 29337 w 342900"/>
                <a:gd name="connsiteY5" fmla="*/ 151447 h 390525"/>
                <a:gd name="connsiteX6" fmla="*/ 98108 w 342900"/>
                <a:gd name="connsiteY6" fmla="*/ 303085 h 390525"/>
                <a:gd name="connsiteX7" fmla="*/ 148019 w 342900"/>
                <a:gd name="connsiteY7" fmla="*/ 363855 h 390525"/>
                <a:gd name="connsiteX8" fmla="*/ 18288 w 342900"/>
                <a:gd name="connsiteY8" fmla="*/ 363855 h 390525"/>
                <a:gd name="connsiteX9" fmla="*/ 7144 w 342900"/>
                <a:gd name="connsiteY9" fmla="*/ 374999 h 390525"/>
                <a:gd name="connsiteX10" fmla="*/ 18288 w 342900"/>
                <a:gd name="connsiteY10" fmla="*/ 386143 h 390525"/>
                <a:gd name="connsiteX11" fmla="*/ 329089 w 342900"/>
                <a:gd name="connsiteY11" fmla="*/ 386143 h 390525"/>
                <a:gd name="connsiteX12" fmla="*/ 340233 w 342900"/>
                <a:gd name="connsiteY12" fmla="*/ 374999 h 390525"/>
                <a:gd name="connsiteX13" fmla="*/ 329089 w 342900"/>
                <a:gd name="connsiteY13" fmla="*/ 363855 h 390525"/>
                <a:gd name="connsiteX14" fmla="*/ 51625 w 342900"/>
                <a:gd name="connsiteY14" fmla="*/ 151447 h 390525"/>
                <a:gd name="connsiteX15" fmla="*/ 173736 w 342900"/>
                <a:gd name="connsiteY15" fmla="*/ 29337 h 390525"/>
                <a:gd name="connsiteX16" fmla="*/ 295847 w 342900"/>
                <a:gd name="connsiteY16" fmla="*/ 151447 h 390525"/>
                <a:gd name="connsiteX17" fmla="*/ 173736 w 342900"/>
                <a:gd name="connsiteY17" fmla="*/ 358902 h 390525"/>
                <a:gd name="connsiteX18" fmla="*/ 51625 w 342900"/>
                <a:gd name="connsiteY18" fmla="*/ 15144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90525">
                  <a:moveTo>
                    <a:pt x="329089" y="363855"/>
                  </a:moveTo>
                  <a:lnTo>
                    <a:pt x="199263" y="363855"/>
                  </a:lnTo>
                  <a:cubicBezTo>
                    <a:pt x="212217" y="349567"/>
                    <a:pt x="230600" y="328136"/>
                    <a:pt x="249174" y="303085"/>
                  </a:cubicBezTo>
                  <a:cubicBezTo>
                    <a:pt x="294799" y="241744"/>
                    <a:pt x="317945" y="190690"/>
                    <a:pt x="317945" y="151447"/>
                  </a:cubicBezTo>
                  <a:cubicBezTo>
                    <a:pt x="317945" y="71914"/>
                    <a:pt x="253175" y="7144"/>
                    <a:pt x="173641" y="7144"/>
                  </a:cubicBezTo>
                  <a:cubicBezTo>
                    <a:pt x="94107" y="7144"/>
                    <a:pt x="29337" y="71914"/>
                    <a:pt x="29337" y="151447"/>
                  </a:cubicBezTo>
                  <a:cubicBezTo>
                    <a:pt x="29337" y="190690"/>
                    <a:pt x="52483" y="241744"/>
                    <a:pt x="98108" y="303085"/>
                  </a:cubicBezTo>
                  <a:cubicBezTo>
                    <a:pt x="116681" y="328041"/>
                    <a:pt x="135160" y="349472"/>
                    <a:pt x="148019" y="363855"/>
                  </a:cubicBezTo>
                  <a:lnTo>
                    <a:pt x="18288" y="363855"/>
                  </a:lnTo>
                  <a:cubicBezTo>
                    <a:pt x="12192" y="363855"/>
                    <a:pt x="7144" y="368808"/>
                    <a:pt x="7144" y="374999"/>
                  </a:cubicBezTo>
                  <a:cubicBezTo>
                    <a:pt x="7144" y="381190"/>
                    <a:pt x="12097" y="386143"/>
                    <a:pt x="18288" y="386143"/>
                  </a:cubicBezTo>
                  <a:lnTo>
                    <a:pt x="329089" y="386143"/>
                  </a:lnTo>
                  <a:cubicBezTo>
                    <a:pt x="335185" y="386143"/>
                    <a:pt x="340233" y="381190"/>
                    <a:pt x="340233" y="374999"/>
                  </a:cubicBezTo>
                  <a:cubicBezTo>
                    <a:pt x="340233" y="368808"/>
                    <a:pt x="335280" y="363855"/>
                    <a:pt x="329089" y="363855"/>
                  </a:cubicBezTo>
                  <a:close/>
                  <a:moveTo>
                    <a:pt x="51625" y="151447"/>
                  </a:moveTo>
                  <a:cubicBezTo>
                    <a:pt x="51625" y="84106"/>
                    <a:pt x="106394" y="29337"/>
                    <a:pt x="173736" y="29337"/>
                  </a:cubicBezTo>
                  <a:cubicBezTo>
                    <a:pt x="241078" y="29337"/>
                    <a:pt x="295847" y="84106"/>
                    <a:pt x="295847" y="151447"/>
                  </a:cubicBezTo>
                  <a:cubicBezTo>
                    <a:pt x="295847" y="222504"/>
                    <a:pt x="201930" y="328613"/>
                    <a:pt x="173736" y="358902"/>
                  </a:cubicBezTo>
                  <a:cubicBezTo>
                    <a:pt x="145542" y="328613"/>
                    <a:pt x="51625" y="222599"/>
                    <a:pt x="51625" y="151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C9294367-B500-44A5-9A02-B8329C3F7426}"/>
              </a:ext>
            </a:extLst>
          </p:cNvPr>
          <p:cNvGrpSpPr/>
          <p:nvPr/>
        </p:nvGrpSpPr>
        <p:grpSpPr>
          <a:xfrm>
            <a:off x="8655973" y="2398679"/>
            <a:ext cx="372590" cy="372590"/>
            <a:chOff x="4144033" y="2229040"/>
            <a:chExt cx="390525" cy="390525"/>
          </a:xfrm>
          <a:solidFill>
            <a:srgbClr val="00384B"/>
          </a:solidFill>
        </p:grpSpPr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BFDD7C75-8BEA-4FD8-8261-348C934BF0EF}"/>
                </a:ext>
              </a:extLst>
            </p:cNvPr>
            <p:cNvSpPr/>
            <p:nvPr/>
          </p:nvSpPr>
          <p:spPr>
            <a:xfrm>
              <a:off x="4144033" y="2229040"/>
              <a:ext cx="390525" cy="390525"/>
            </a:xfrm>
            <a:custGeom>
              <a:avLst/>
              <a:gdLst>
                <a:gd name="connsiteX0" fmla="*/ 352806 w 390525"/>
                <a:gd name="connsiteY0" fmla="*/ 96012 h 390525"/>
                <a:gd name="connsiteX1" fmla="*/ 297275 w 390525"/>
                <a:gd name="connsiteY1" fmla="*/ 96012 h 390525"/>
                <a:gd name="connsiteX2" fmla="*/ 297275 w 390525"/>
                <a:gd name="connsiteY2" fmla="*/ 40481 h 390525"/>
                <a:gd name="connsiteX3" fmla="*/ 263938 w 390525"/>
                <a:gd name="connsiteY3" fmla="*/ 7144 h 390525"/>
                <a:gd name="connsiteX4" fmla="*/ 40481 w 390525"/>
                <a:gd name="connsiteY4" fmla="*/ 7144 h 390525"/>
                <a:gd name="connsiteX5" fmla="*/ 7144 w 390525"/>
                <a:gd name="connsiteY5" fmla="*/ 40481 h 390525"/>
                <a:gd name="connsiteX6" fmla="*/ 7144 w 390525"/>
                <a:gd name="connsiteY6" fmla="*/ 352806 h 390525"/>
                <a:gd name="connsiteX7" fmla="*/ 40481 w 390525"/>
                <a:gd name="connsiteY7" fmla="*/ 386143 h 390525"/>
                <a:gd name="connsiteX8" fmla="*/ 352806 w 390525"/>
                <a:gd name="connsiteY8" fmla="*/ 386143 h 390525"/>
                <a:gd name="connsiteX9" fmla="*/ 386143 w 390525"/>
                <a:gd name="connsiteY9" fmla="*/ 352806 h 390525"/>
                <a:gd name="connsiteX10" fmla="*/ 386143 w 390525"/>
                <a:gd name="connsiteY10" fmla="*/ 129350 h 390525"/>
                <a:gd name="connsiteX11" fmla="*/ 352806 w 390525"/>
                <a:gd name="connsiteY11" fmla="*/ 96012 h 390525"/>
                <a:gd name="connsiteX12" fmla="*/ 40481 w 390525"/>
                <a:gd name="connsiteY12" fmla="*/ 29432 h 390525"/>
                <a:gd name="connsiteX13" fmla="*/ 264033 w 390525"/>
                <a:gd name="connsiteY13" fmla="*/ 29432 h 390525"/>
                <a:gd name="connsiteX14" fmla="*/ 275177 w 390525"/>
                <a:gd name="connsiteY14" fmla="*/ 40576 h 390525"/>
                <a:gd name="connsiteX15" fmla="*/ 275177 w 390525"/>
                <a:gd name="connsiteY15" fmla="*/ 51721 h 390525"/>
                <a:gd name="connsiteX16" fmla="*/ 29432 w 390525"/>
                <a:gd name="connsiteY16" fmla="*/ 51721 h 390525"/>
                <a:gd name="connsiteX17" fmla="*/ 29432 w 390525"/>
                <a:gd name="connsiteY17" fmla="*/ 40576 h 390525"/>
                <a:gd name="connsiteX18" fmla="*/ 40481 w 390525"/>
                <a:gd name="connsiteY18" fmla="*/ 29432 h 390525"/>
                <a:gd name="connsiteX19" fmla="*/ 29337 w 390525"/>
                <a:gd name="connsiteY19" fmla="*/ 352806 h 390525"/>
                <a:gd name="connsiteX20" fmla="*/ 29337 w 390525"/>
                <a:gd name="connsiteY20" fmla="*/ 319468 h 390525"/>
                <a:gd name="connsiteX21" fmla="*/ 186214 w 390525"/>
                <a:gd name="connsiteY21" fmla="*/ 319468 h 390525"/>
                <a:gd name="connsiteX22" fmla="*/ 186214 w 390525"/>
                <a:gd name="connsiteY22" fmla="*/ 352806 h 390525"/>
                <a:gd name="connsiteX23" fmla="*/ 188119 w 390525"/>
                <a:gd name="connsiteY23" fmla="*/ 363950 h 390525"/>
                <a:gd name="connsiteX24" fmla="*/ 40481 w 390525"/>
                <a:gd name="connsiteY24" fmla="*/ 363950 h 390525"/>
                <a:gd name="connsiteX25" fmla="*/ 29337 w 390525"/>
                <a:gd name="connsiteY25" fmla="*/ 352806 h 390525"/>
                <a:gd name="connsiteX26" fmla="*/ 186214 w 390525"/>
                <a:gd name="connsiteY26" fmla="*/ 129350 h 390525"/>
                <a:gd name="connsiteX27" fmla="*/ 186214 w 390525"/>
                <a:gd name="connsiteY27" fmla="*/ 297371 h 390525"/>
                <a:gd name="connsiteX28" fmla="*/ 29337 w 390525"/>
                <a:gd name="connsiteY28" fmla="*/ 297371 h 390525"/>
                <a:gd name="connsiteX29" fmla="*/ 29337 w 390525"/>
                <a:gd name="connsiteY29" fmla="*/ 73819 h 390525"/>
                <a:gd name="connsiteX30" fmla="*/ 275082 w 390525"/>
                <a:gd name="connsiteY30" fmla="*/ 73819 h 390525"/>
                <a:gd name="connsiteX31" fmla="*/ 275082 w 390525"/>
                <a:gd name="connsiteY31" fmla="*/ 96012 h 390525"/>
                <a:gd name="connsiteX32" fmla="*/ 219551 w 390525"/>
                <a:gd name="connsiteY32" fmla="*/ 96012 h 390525"/>
                <a:gd name="connsiteX33" fmla="*/ 186214 w 390525"/>
                <a:gd name="connsiteY33" fmla="*/ 129350 h 390525"/>
                <a:gd name="connsiteX34" fmla="*/ 352806 w 390525"/>
                <a:gd name="connsiteY34" fmla="*/ 363950 h 390525"/>
                <a:gd name="connsiteX35" fmla="*/ 219551 w 390525"/>
                <a:gd name="connsiteY35" fmla="*/ 363950 h 390525"/>
                <a:gd name="connsiteX36" fmla="*/ 208407 w 390525"/>
                <a:gd name="connsiteY36" fmla="*/ 352806 h 390525"/>
                <a:gd name="connsiteX37" fmla="*/ 208407 w 390525"/>
                <a:gd name="connsiteY37" fmla="*/ 341662 h 390525"/>
                <a:gd name="connsiteX38" fmla="*/ 363855 w 390525"/>
                <a:gd name="connsiteY38" fmla="*/ 341662 h 390525"/>
                <a:gd name="connsiteX39" fmla="*/ 363855 w 390525"/>
                <a:gd name="connsiteY39" fmla="*/ 352806 h 390525"/>
                <a:gd name="connsiteX40" fmla="*/ 352806 w 390525"/>
                <a:gd name="connsiteY40" fmla="*/ 363950 h 390525"/>
                <a:gd name="connsiteX41" fmla="*/ 363855 w 390525"/>
                <a:gd name="connsiteY41" fmla="*/ 319564 h 390525"/>
                <a:gd name="connsiteX42" fmla="*/ 208407 w 390525"/>
                <a:gd name="connsiteY42" fmla="*/ 319564 h 390525"/>
                <a:gd name="connsiteX43" fmla="*/ 208407 w 390525"/>
                <a:gd name="connsiteY43" fmla="*/ 162687 h 390525"/>
                <a:gd name="connsiteX44" fmla="*/ 363855 w 390525"/>
                <a:gd name="connsiteY44" fmla="*/ 162687 h 390525"/>
                <a:gd name="connsiteX45" fmla="*/ 363855 w 390525"/>
                <a:gd name="connsiteY45" fmla="*/ 319564 h 390525"/>
                <a:gd name="connsiteX46" fmla="*/ 363855 w 390525"/>
                <a:gd name="connsiteY46" fmla="*/ 140398 h 390525"/>
                <a:gd name="connsiteX47" fmla="*/ 208407 w 390525"/>
                <a:gd name="connsiteY47" fmla="*/ 140398 h 390525"/>
                <a:gd name="connsiteX48" fmla="*/ 208407 w 390525"/>
                <a:gd name="connsiteY48" fmla="*/ 129254 h 390525"/>
                <a:gd name="connsiteX49" fmla="*/ 219551 w 390525"/>
                <a:gd name="connsiteY49" fmla="*/ 118110 h 390525"/>
                <a:gd name="connsiteX50" fmla="*/ 352806 w 390525"/>
                <a:gd name="connsiteY50" fmla="*/ 118110 h 390525"/>
                <a:gd name="connsiteX51" fmla="*/ 363950 w 390525"/>
                <a:gd name="connsiteY51" fmla="*/ 129254 h 390525"/>
                <a:gd name="connsiteX52" fmla="*/ 363950 w 390525"/>
                <a:gd name="connsiteY52" fmla="*/ 1403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90525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DBE42895-AC85-4464-97E9-94021DE1BD40}"/>
                </a:ext>
              </a:extLst>
            </p:cNvPr>
            <p:cNvSpPr/>
            <p:nvPr/>
          </p:nvSpPr>
          <p:spPr>
            <a:xfrm>
              <a:off x="4188419" y="2317908"/>
              <a:ext cx="123825" cy="95250"/>
            </a:xfrm>
            <a:custGeom>
              <a:avLst/>
              <a:gdLst>
                <a:gd name="connsiteX0" fmla="*/ 107061 w 123825"/>
                <a:gd name="connsiteY0" fmla="*/ 7144 h 95250"/>
                <a:gd name="connsiteX1" fmla="*/ 18288 w 123825"/>
                <a:gd name="connsiteY1" fmla="*/ 7144 h 95250"/>
                <a:gd name="connsiteX2" fmla="*/ 7144 w 123825"/>
                <a:gd name="connsiteY2" fmla="*/ 18288 h 95250"/>
                <a:gd name="connsiteX3" fmla="*/ 7144 w 123825"/>
                <a:gd name="connsiteY3" fmla="*/ 84868 h 95250"/>
                <a:gd name="connsiteX4" fmla="*/ 18288 w 123825"/>
                <a:gd name="connsiteY4" fmla="*/ 96012 h 95250"/>
                <a:gd name="connsiteX5" fmla="*/ 107061 w 123825"/>
                <a:gd name="connsiteY5" fmla="*/ 96012 h 95250"/>
                <a:gd name="connsiteX6" fmla="*/ 118205 w 123825"/>
                <a:gd name="connsiteY6" fmla="*/ 84868 h 95250"/>
                <a:gd name="connsiteX7" fmla="*/ 118205 w 123825"/>
                <a:gd name="connsiteY7" fmla="*/ 18288 h 95250"/>
                <a:gd name="connsiteX8" fmla="*/ 107061 w 123825"/>
                <a:gd name="connsiteY8" fmla="*/ 7144 h 95250"/>
                <a:gd name="connsiteX9" fmla="*/ 96012 w 123825"/>
                <a:gd name="connsiteY9" fmla="*/ 73723 h 95250"/>
                <a:gd name="connsiteX10" fmla="*/ 29433 w 123825"/>
                <a:gd name="connsiteY10" fmla="*/ 73723 h 95250"/>
                <a:gd name="connsiteX11" fmla="*/ 29433 w 123825"/>
                <a:gd name="connsiteY11" fmla="*/ 29337 h 95250"/>
                <a:gd name="connsiteX12" fmla="*/ 96012 w 123825"/>
                <a:gd name="connsiteY12" fmla="*/ 29337 h 95250"/>
                <a:gd name="connsiteX13" fmla="*/ 96012 w 123825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DE7B66F4-5C73-4C70-A4AD-1A0CCB5A4743}"/>
                </a:ext>
              </a:extLst>
            </p:cNvPr>
            <p:cNvSpPr/>
            <p:nvPr/>
          </p:nvSpPr>
          <p:spPr>
            <a:xfrm>
              <a:off x="4188060" y="242897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B3651029-EB35-46BC-ADCF-EA0541BF86EE}"/>
                </a:ext>
              </a:extLst>
            </p:cNvPr>
            <p:cNvSpPr/>
            <p:nvPr/>
          </p:nvSpPr>
          <p:spPr>
            <a:xfrm>
              <a:off x="4367225" y="2406681"/>
              <a:ext cx="123825" cy="28575"/>
            </a:xfrm>
            <a:custGeom>
              <a:avLst/>
              <a:gdLst>
                <a:gd name="connsiteX0" fmla="*/ 107039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6 w 123825"/>
                <a:gd name="connsiteY3" fmla="*/ 29337 h 28575"/>
                <a:gd name="connsiteX4" fmla="*/ 106754 w 123825"/>
                <a:gd name="connsiteY4" fmla="*/ 29337 h 28575"/>
                <a:gd name="connsiteX5" fmla="*/ 118088 w 123825"/>
                <a:gd name="connsiteY5" fmla="*/ 19526 h 28575"/>
                <a:gd name="connsiteX6" fmla="*/ 107039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7D1EE9FB-A230-4517-9670-8572D880645B}"/>
                </a:ext>
              </a:extLst>
            </p:cNvPr>
            <p:cNvSpPr/>
            <p:nvPr/>
          </p:nvSpPr>
          <p:spPr>
            <a:xfrm>
              <a:off x="4367130" y="2451163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63285864-367C-4E1E-A67B-BE094F57F2BE}"/>
              </a:ext>
            </a:extLst>
          </p:cNvPr>
          <p:cNvSpPr txBox="1"/>
          <p:nvPr/>
        </p:nvSpPr>
        <p:spPr>
          <a:xfrm>
            <a:off x="1678658" y="382506"/>
            <a:ext cx="861059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solidFill>
                  <a:srgbClr val="00488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ko-KR" altLang="en-US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기술보급사업 절차</a:t>
            </a:r>
            <a:r>
              <a:rPr lang="en-US" altLang="ko-KR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[</a:t>
            </a:r>
            <a:r>
              <a:rPr lang="ko-KR" altLang="en-US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소상공인</a:t>
            </a:r>
            <a:r>
              <a:rPr lang="en-US" altLang="ko-KR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]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D2D1C13-FAA8-6EAE-DA4E-C98B27053C51}"/>
              </a:ext>
            </a:extLst>
          </p:cNvPr>
          <p:cNvGrpSpPr/>
          <p:nvPr/>
        </p:nvGrpSpPr>
        <p:grpSpPr>
          <a:xfrm>
            <a:off x="1234555" y="2377359"/>
            <a:ext cx="390525" cy="390525"/>
            <a:chOff x="2801293" y="892968"/>
            <a:chExt cx="390525" cy="390525"/>
          </a:xfrm>
          <a:solidFill>
            <a:schemeClr val="tx1"/>
          </a:solidFill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80D981A1-CA47-3796-5B65-BB5907C7673A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3AB952CB-1ED2-81BC-6A9B-969276FCA065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DDB758EC-2E97-1F6A-3E5B-9CDFC0DABA0E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1B175D1C-204F-EAB8-5E28-5B0B47B67F19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D68A3246-C574-1A61-3C97-E0BB13098C0D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C54C9DB6-DD3D-622D-2FB2-4E11E188C1B4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5E906B0-F9E4-0321-E2E0-9B8B550E858A}"/>
              </a:ext>
            </a:extLst>
          </p:cNvPr>
          <p:cNvGrpSpPr/>
          <p:nvPr/>
        </p:nvGrpSpPr>
        <p:grpSpPr>
          <a:xfrm>
            <a:off x="6836387" y="2368882"/>
            <a:ext cx="390525" cy="390525"/>
            <a:chOff x="2801293" y="892968"/>
            <a:chExt cx="390525" cy="390525"/>
          </a:xfrm>
          <a:solidFill>
            <a:schemeClr val="tx1"/>
          </a:solidFill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33FC8EFC-A7C9-CF43-D5D7-7DE5E3E3AE76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E6A3DEB3-ED00-10DD-8747-E8373F262F41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F5F42BF2-B30B-23A8-C5ED-06FFC4A7531C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FBDD164-74A1-46EE-0A1A-4006BDF3A593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1B70D7E-DB0E-D343-BFB2-09A79A8FA66A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F9DA769E-C69E-BEBB-823F-93B26D700F54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5658B2D-1141-CCA1-6CD0-1FF069163249}"/>
              </a:ext>
            </a:extLst>
          </p:cNvPr>
          <p:cNvGrpSpPr/>
          <p:nvPr/>
        </p:nvGrpSpPr>
        <p:grpSpPr>
          <a:xfrm>
            <a:off x="3034957" y="2368271"/>
            <a:ext cx="495578" cy="375735"/>
            <a:chOff x="8143580" y="4941760"/>
            <a:chExt cx="390525" cy="266700"/>
          </a:xfrm>
          <a:solidFill>
            <a:schemeClr val="bg1"/>
          </a:solidFill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A4854BE4-5873-E0E3-F132-9BC6AD1E1C0D}"/>
                </a:ext>
              </a:extLst>
            </p:cNvPr>
            <p:cNvSpPr/>
            <p:nvPr/>
          </p:nvSpPr>
          <p:spPr>
            <a:xfrm>
              <a:off x="8143580" y="4941760"/>
              <a:ext cx="390525" cy="266700"/>
            </a:xfrm>
            <a:custGeom>
              <a:avLst/>
              <a:gdLst>
                <a:gd name="connsiteX0" fmla="*/ 375095 w 390525"/>
                <a:gd name="connsiteY0" fmla="*/ 7144 h 266700"/>
                <a:gd name="connsiteX1" fmla="*/ 98298 w 390525"/>
                <a:gd name="connsiteY1" fmla="*/ 7144 h 266700"/>
                <a:gd name="connsiteX2" fmla="*/ 87154 w 390525"/>
                <a:gd name="connsiteY2" fmla="*/ 18288 h 266700"/>
                <a:gd name="connsiteX3" fmla="*/ 87154 w 390525"/>
                <a:gd name="connsiteY3" fmla="*/ 47149 h 266700"/>
                <a:gd name="connsiteX4" fmla="*/ 58293 w 390525"/>
                <a:gd name="connsiteY4" fmla="*/ 47149 h 266700"/>
                <a:gd name="connsiteX5" fmla="*/ 47149 w 390525"/>
                <a:gd name="connsiteY5" fmla="*/ 58293 h 266700"/>
                <a:gd name="connsiteX6" fmla="*/ 47149 w 390525"/>
                <a:gd name="connsiteY6" fmla="*/ 87916 h 266700"/>
                <a:gd name="connsiteX7" fmla="*/ 18288 w 390525"/>
                <a:gd name="connsiteY7" fmla="*/ 87916 h 266700"/>
                <a:gd name="connsiteX8" fmla="*/ 7144 w 390525"/>
                <a:gd name="connsiteY8" fmla="*/ 99060 h 266700"/>
                <a:gd name="connsiteX9" fmla="*/ 7144 w 390525"/>
                <a:gd name="connsiteY9" fmla="*/ 249269 h 266700"/>
                <a:gd name="connsiteX10" fmla="*/ 18288 w 390525"/>
                <a:gd name="connsiteY10" fmla="*/ 260413 h 266700"/>
                <a:gd name="connsiteX11" fmla="*/ 295085 w 390525"/>
                <a:gd name="connsiteY11" fmla="*/ 260413 h 266700"/>
                <a:gd name="connsiteX12" fmla="*/ 306229 w 390525"/>
                <a:gd name="connsiteY12" fmla="*/ 249269 h 266700"/>
                <a:gd name="connsiteX13" fmla="*/ 306229 w 390525"/>
                <a:gd name="connsiteY13" fmla="*/ 220408 h 266700"/>
                <a:gd name="connsiteX14" fmla="*/ 335090 w 390525"/>
                <a:gd name="connsiteY14" fmla="*/ 220408 h 266700"/>
                <a:gd name="connsiteX15" fmla="*/ 346234 w 390525"/>
                <a:gd name="connsiteY15" fmla="*/ 209264 h 266700"/>
                <a:gd name="connsiteX16" fmla="*/ 346234 w 390525"/>
                <a:gd name="connsiteY16" fmla="*/ 179641 h 266700"/>
                <a:gd name="connsiteX17" fmla="*/ 375095 w 390525"/>
                <a:gd name="connsiteY17" fmla="*/ 179641 h 266700"/>
                <a:gd name="connsiteX18" fmla="*/ 386239 w 390525"/>
                <a:gd name="connsiteY18" fmla="*/ 168497 h 266700"/>
                <a:gd name="connsiteX19" fmla="*/ 386239 w 390525"/>
                <a:gd name="connsiteY19" fmla="*/ 18288 h 266700"/>
                <a:gd name="connsiteX20" fmla="*/ 375095 w 390525"/>
                <a:gd name="connsiteY20" fmla="*/ 7144 h 266700"/>
                <a:gd name="connsiteX21" fmla="*/ 363950 w 390525"/>
                <a:gd name="connsiteY21" fmla="*/ 157353 h 266700"/>
                <a:gd name="connsiteX22" fmla="*/ 346234 w 390525"/>
                <a:gd name="connsiteY22" fmla="*/ 157353 h 266700"/>
                <a:gd name="connsiteX23" fmla="*/ 346234 w 390525"/>
                <a:gd name="connsiteY23" fmla="*/ 58198 h 266700"/>
                <a:gd name="connsiteX24" fmla="*/ 335090 w 390525"/>
                <a:gd name="connsiteY24" fmla="*/ 47054 h 266700"/>
                <a:gd name="connsiteX25" fmla="*/ 110109 w 390525"/>
                <a:gd name="connsiteY25" fmla="*/ 47054 h 266700"/>
                <a:gd name="connsiteX26" fmla="*/ 110109 w 390525"/>
                <a:gd name="connsiteY26" fmla="*/ 29337 h 266700"/>
                <a:gd name="connsiteX27" fmla="*/ 363950 w 390525"/>
                <a:gd name="connsiteY27" fmla="*/ 29337 h 266700"/>
                <a:gd name="connsiteX28" fmla="*/ 363950 w 390525"/>
                <a:gd name="connsiteY28" fmla="*/ 157353 h 266700"/>
                <a:gd name="connsiteX29" fmla="*/ 29433 w 390525"/>
                <a:gd name="connsiteY29" fmla="*/ 238030 h 266700"/>
                <a:gd name="connsiteX30" fmla="*/ 29433 w 390525"/>
                <a:gd name="connsiteY30" fmla="*/ 110014 h 266700"/>
                <a:gd name="connsiteX31" fmla="*/ 283274 w 390525"/>
                <a:gd name="connsiteY31" fmla="*/ 110014 h 266700"/>
                <a:gd name="connsiteX32" fmla="*/ 283274 w 390525"/>
                <a:gd name="connsiteY32" fmla="*/ 238030 h 266700"/>
                <a:gd name="connsiteX33" fmla="*/ 29433 w 390525"/>
                <a:gd name="connsiteY33" fmla="*/ 238030 h 266700"/>
                <a:gd name="connsiteX34" fmla="*/ 306229 w 390525"/>
                <a:gd name="connsiteY34" fmla="*/ 98203 h 266700"/>
                <a:gd name="connsiteX35" fmla="*/ 295085 w 390525"/>
                <a:gd name="connsiteY35" fmla="*/ 87058 h 266700"/>
                <a:gd name="connsiteX36" fmla="*/ 70104 w 390525"/>
                <a:gd name="connsiteY36" fmla="*/ 87058 h 266700"/>
                <a:gd name="connsiteX37" fmla="*/ 70104 w 390525"/>
                <a:gd name="connsiteY37" fmla="*/ 69342 h 266700"/>
                <a:gd name="connsiteX38" fmla="*/ 323945 w 390525"/>
                <a:gd name="connsiteY38" fmla="*/ 69342 h 266700"/>
                <a:gd name="connsiteX39" fmla="*/ 323945 w 390525"/>
                <a:gd name="connsiteY39" fmla="*/ 198120 h 266700"/>
                <a:gd name="connsiteX40" fmla="*/ 306229 w 390525"/>
                <a:gd name="connsiteY40" fmla="*/ 198120 h 266700"/>
                <a:gd name="connsiteX41" fmla="*/ 306229 w 390525"/>
                <a:gd name="connsiteY41" fmla="*/ 982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0525" h="266700">
                  <a:moveTo>
                    <a:pt x="375095" y="7144"/>
                  </a:moveTo>
                  <a:lnTo>
                    <a:pt x="98298" y="7144"/>
                  </a:lnTo>
                  <a:cubicBezTo>
                    <a:pt x="92203" y="7144"/>
                    <a:pt x="87154" y="12097"/>
                    <a:pt x="87154" y="18288"/>
                  </a:cubicBezTo>
                  <a:lnTo>
                    <a:pt x="87154" y="47149"/>
                  </a:lnTo>
                  <a:lnTo>
                    <a:pt x="58293" y="47149"/>
                  </a:lnTo>
                  <a:cubicBezTo>
                    <a:pt x="52197" y="47149"/>
                    <a:pt x="47149" y="52102"/>
                    <a:pt x="47149" y="58293"/>
                  </a:cubicBezTo>
                  <a:lnTo>
                    <a:pt x="47149" y="87916"/>
                  </a:lnTo>
                  <a:lnTo>
                    <a:pt x="18288" y="87916"/>
                  </a:lnTo>
                  <a:cubicBezTo>
                    <a:pt x="12192" y="87916"/>
                    <a:pt x="7144" y="92869"/>
                    <a:pt x="7144" y="99060"/>
                  </a:cubicBezTo>
                  <a:lnTo>
                    <a:pt x="7144" y="249269"/>
                  </a:lnTo>
                  <a:cubicBezTo>
                    <a:pt x="7144" y="255365"/>
                    <a:pt x="12097" y="260413"/>
                    <a:pt x="18288" y="260413"/>
                  </a:cubicBezTo>
                  <a:lnTo>
                    <a:pt x="295085" y="260413"/>
                  </a:lnTo>
                  <a:cubicBezTo>
                    <a:pt x="301180" y="260413"/>
                    <a:pt x="306229" y="255461"/>
                    <a:pt x="306229" y="249269"/>
                  </a:cubicBezTo>
                  <a:lnTo>
                    <a:pt x="306229" y="220408"/>
                  </a:lnTo>
                  <a:lnTo>
                    <a:pt x="335090" y="220408"/>
                  </a:lnTo>
                  <a:cubicBezTo>
                    <a:pt x="341186" y="220408"/>
                    <a:pt x="346234" y="215455"/>
                    <a:pt x="346234" y="209264"/>
                  </a:cubicBezTo>
                  <a:lnTo>
                    <a:pt x="346234" y="179641"/>
                  </a:lnTo>
                  <a:lnTo>
                    <a:pt x="375095" y="179641"/>
                  </a:lnTo>
                  <a:cubicBezTo>
                    <a:pt x="381191" y="179641"/>
                    <a:pt x="386239" y="174688"/>
                    <a:pt x="386239" y="168497"/>
                  </a:cubicBezTo>
                  <a:lnTo>
                    <a:pt x="386239" y="18288"/>
                  </a:lnTo>
                  <a:cubicBezTo>
                    <a:pt x="386239" y="12097"/>
                    <a:pt x="381191" y="7144"/>
                    <a:pt x="375095" y="7144"/>
                  </a:cubicBezTo>
                  <a:close/>
                  <a:moveTo>
                    <a:pt x="363950" y="157353"/>
                  </a:moveTo>
                  <a:lnTo>
                    <a:pt x="346234" y="157353"/>
                  </a:lnTo>
                  <a:lnTo>
                    <a:pt x="346234" y="58198"/>
                  </a:lnTo>
                  <a:cubicBezTo>
                    <a:pt x="346234" y="52102"/>
                    <a:pt x="341281" y="47054"/>
                    <a:pt x="335090" y="47054"/>
                  </a:cubicBezTo>
                  <a:lnTo>
                    <a:pt x="110109" y="47054"/>
                  </a:lnTo>
                  <a:lnTo>
                    <a:pt x="110109" y="29337"/>
                  </a:lnTo>
                  <a:lnTo>
                    <a:pt x="363950" y="29337"/>
                  </a:lnTo>
                  <a:lnTo>
                    <a:pt x="363950" y="157353"/>
                  </a:lnTo>
                  <a:close/>
                  <a:moveTo>
                    <a:pt x="29433" y="238030"/>
                  </a:moveTo>
                  <a:lnTo>
                    <a:pt x="29433" y="110014"/>
                  </a:lnTo>
                  <a:lnTo>
                    <a:pt x="283274" y="110014"/>
                  </a:lnTo>
                  <a:lnTo>
                    <a:pt x="283274" y="238030"/>
                  </a:lnTo>
                  <a:lnTo>
                    <a:pt x="29433" y="238030"/>
                  </a:lnTo>
                  <a:close/>
                  <a:moveTo>
                    <a:pt x="306229" y="98203"/>
                  </a:moveTo>
                  <a:cubicBezTo>
                    <a:pt x="306229" y="92107"/>
                    <a:pt x="301276" y="87058"/>
                    <a:pt x="295085" y="87058"/>
                  </a:cubicBezTo>
                  <a:lnTo>
                    <a:pt x="70104" y="87058"/>
                  </a:lnTo>
                  <a:lnTo>
                    <a:pt x="70104" y="69342"/>
                  </a:lnTo>
                  <a:lnTo>
                    <a:pt x="323945" y="69342"/>
                  </a:lnTo>
                  <a:lnTo>
                    <a:pt x="323945" y="198120"/>
                  </a:lnTo>
                  <a:lnTo>
                    <a:pt x="306229" y="198120"/>
                  </a:lnTo>
                  <a:lnTo>
                    <a:pt x="306229" y="982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1918123B-943D-262E-1C11-46B09AFE1F82}"/>
                </a:ext>
              </a:extLst>
            </p:cNvPr>
            <p:cNvSpPr/>
            <p:nvPr/>
          </p:nvSpPr>
          <p:spPr>
            <a:xfrm>
              <a:off x="8326365" y="5068061"/>
              <a:ext cx="95250" cy="95250"/>
            </a:xfrm>
            <a:custGeom>
              <a:avLst/>
              <a:gdLst>
                <a:gd name="connsiteX0" fmla="*/ 7144 w 95250"/>
                <a:gd name="connsiteY0" fmla="*/ 47625 h 95250"/>
                <a:gd name="connsiteX1" fmla="*/ 47625 w 95250"/>
                <a:gd name="connsiteY1" fmla="*/ 88106 h 95250"/>
                <a:gd name="connsiteX2" fmla="*/ 88106 w 95250"/>
                <a:gd name="connsiteY2" fmla="*/ 47625 h 95250"/>
                <a:gd name="connsiteX3" fmla="*/ 47625 w 95250"/>
                <a:gd name="connsiteY3" fmla="*/ 7144 h 95250"/>
                <a:gd name="connsiteX4" fmla="*/ 7144 w 95250"/>
                <a:gd name="connsiteY4" fmla="*/ 47625 h 95250"/>
                <a:gd name="connsiteX5" fmla="*/ 65818 w 95250"/>
                <a:gd name="connsiteY5" fmla="*/ 47625 h 95250"/>
                <a:gd name="connsiteX6" fmla="*/ 47530 w 95250"/>
                <a:gd name="connsiteY6" fmla="*/ 65913 h 95250"/>
                <a:gd name="connsiteX7" fmla="*/ 29242 w 95250"/>
                <a:gd name="connsiteY7" fmla="*/ 47625 h 95250"/>
                <a:gd name="connsiteX8" fmla="*/ 47530 w 95250"/>
                <a:gd name="connsiteY8" fmla="*/ 29337 h 95250"/>
                <a:gd name="connsiteX9" fmla="*/ 65818 w 95250"/>
                <a:gd name="connsiteY9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7144" y="47625"/>
                  </a:moveTo>
                  <a:cubicBezTo>
                    <a:pt x="7144" y="69914"/>
                    <a:pt x="25337" y="88106"/>
                    <a:pt x="47625" y="88106"/>
                  </a:cubicBezTo>
                  <a:cubicBezTo>
                    <a:pt x="69914" y="88106"/>
                    <a:pt x="88106" y="69914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ubicBezTo>
                    <a:pt x="25241" y="7144"/>
                    <a:pt x="7144" y="25241"/>
                    <a:pt x="7144" y="47625"/>
                  </a:cubicBezTo>
                  <a:close/>
                  <a:moveTo>
                    <a:pt x="65818" y="47625"/>
                  </a:moveTo>
                  <a:cubicBezTo>
                    <a:pt x="65818" y="57722"/>
                    <a:pt x="57627" y="65913"/>
                    <a:pt x="47530" y="65913"/>
                  </a:cubicBezTo>
                  <a:cubicBezTo>
                    <a:pt x="37433" y="65913"/>
                    <a:pt x="29242" y="57722"/>
                    <a:pt x="29242" y="47625"/>
                  </a:cubicBezTo>
                  <a:cubicBezTo>
                    <a:pt x="29242" y="37529"/>
                    <a:pt x="37433" y="29337"/>
                    <a:pt x="47530" y="29337"/>
                  </a:cubicBezTo>
                  <a:cubicBezTo>
                    <a:pt x="57627" y="29337"/>
                    <a:pt x="65818" y="37529"/>
                    <a:pt x="65818" y="47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07BD711C-590C-206C-3A2E-7293C9558A91}"/>
                </a:ext>
              </a:extLst>
            </p:cNvPr>
            <p:cNvSpPr/>
            <p:nvPr/>
          </p:nvSpPr>
          <p:spPr>
            <a:xfrm>
              <a:off x="8181457" y="5060441"/>
              <a:ext cx="66675" cy="104775"/>
            </a:xfrm>
            <a:custGeom>
              <a:avLst/>
              <a:gdLst>
                <a:gd name="connsiteX0" fmla="*/ 47849 w 66675"/>
                <a:gd name="connsiteY0" fmla="*/ 92773 h 104775"/>
                <a:gd name="connsiteX1" fmla="*/ 47849 w 66675"/>
                <a:gd name="connsiteY1" fmla="*/ 91630 h 104775"/>
                <a:gd name="connsiteX2" fmla="*/ 66327 w 66675"/>
                <a:gd name="connsiteY2" fmla="*/ 68009 h 104775"/>
                <a:gd name="connsiteX3" fmla="*/ 42038 w 66675"/>
                <a:gd name="connsiteY3" fmla="*/ 43910 h 104775"/>
                <a:gd name="connsiteX4" fmla="*/ 31561 w 66675"/>
                <a:gd name="connsiteY4" fmla="*/ 43910 h 104775"/>
                <a:gd name="connsiteX5" fmla="*/ 29465 w 66675"/>
                <a:gd name="connsiteY5" fmla="*/ 41624 h 104775"/>
                <a:gd name="connsiteX6" fmla="*/ 31561 w 66675"/>
                <a:gd name="connsiteY6" fmla="*/ 39529 h 104775"/>
                <a:gd name="connsiteX7" fmla="*/ 54897 w 66675"/>
                <a:gd name="connsiteY7" fmla="*/ 39529 h 104775"/>
                <a:gd name="connsiteX8" fmla="*/ 66232 w 66675"/>
                <a:gd name="connsiteY8" fmla="*/ 29718 h 104775"/>
                <a:gd name="connsiteX9" fmla="*/ 55183 w 66675"/>
                <a:gd name="connsiteY9" fmla="*/ 17336 h 104775"/>
                <a:gd name="connsiteX10" fmla="*/ 47944 w 66675"/>
                <a:gd name="connsiteY10" fmla="*/ 17336 h 104775"/>
                <a:gd name="connsiteX11" fmla="*/ 36800 w 66675"/>
                <a:gd name="connsiteY11" fmla="*/ 7144 h 104775"/>
                <a:gd name="connsiteX12" fmla="*/ 25656 w 66675"/>
                <a:gd name="connsiteY12" fmla="*/ 18002 h 104775"/>
                <a:gd name="connsiteX13" fmla="*/ 7463 w 66675"/>
                <a:gd name="connsiteY13" fmla="*/ 45720 h 104775"/>
                <a:gd name="connsiteX14" fmla="*/ 31847 w 66675"/>
                <a:gd name="connsiteY14" fmla="*/ 66104 h 104775"/>
                <a:gd name="connsiteX15" fmla="*/ 41943 w 66675"/>
                <a:gd name="connsiteY15" fmla="*/ 66104 h 104775"/>
                <a:gd name="connsiteX16" fmla="*/ 43944 w 66675"/>
                <a:gd name="connsiteY16" fmla="*/ 67246 h 104775"/>
                <a:gd name="connsiteX17" fmla="*/ 41943 w 66675"/>
                <a:gd name="connsiteY17" fmla="*/ 70485 h 104775"/>
                <a:gd name="connsiteX18" fmla="*/ 18417 w 66675"/>
                <a:gd name="connsiteY18" fmla="*/ 70485 h 104775"/>
                <a:gd name="connsiteX19" fmla="*/ 10130 w 66675"/>
                <a:gd name="connsiteY19" fmla="*/ 75343 h 104775"/>
                <a:gd name="connsiteX20" fmla="*/ 19273 w 66675"/>
                <a:gd name="connsiteY20" fmla="*/ 91916 h 104775"/>
                <a:gd name="connsiteX21" fmla="*/ 26322 w 66675"/>
                <a:gd name="connsiteY21" fmla="*/ 91916 h 104775"/>
                <a:gd name="connsiteX22" fmla="*/ 42896 w 66675"/>
                <a:gd name="connsiteY22" fmla="*/ 100965 h 104775"/>
                <a:gd name="connsiteX23" fmla="*/ 47849 w 66675"/>
                <a:gd name="connsiteY23" fmla="*/ 9277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6675" h="104775">
                  <a:moveTo>
                    <a:pt x="47849" y="92773"/>
                  </a:moveTo>
                  <a:lnTo>
                    <a:pt x="47849" y="91630"/>
                  </a:lnTo>
                  <a:cubicBezTo>
                    <a:pt x="47849" y="91630"/>
                    <a:pt x="66327" y="79438"/>
                    <a:pt x="66327" y="68009"/>
                  </a:cubicBezTo>
                  <a:cubicBezTo>
                    <a:pt x="66327" y="54578"/>
                    <a:pt x="55469" y="43720"/>
                    <a:pt x="42038" y="43910"/>
                  </a:cubicBezTo>
                  <a:lnTo>
                    <a:pt x="31561" y="43910"/>
                  </a:lnTo>
                  <a:cubicBezTo>
                    <a:pt x="30418" y="43720"/>
                    <a:pt x="29465" y="42767"/>
                    <a:pt x="29465" y="41624"/>
                  </a:cubicBezTo>
                  <a:cubicBezTo>
                    <a:pt x="29465" y="40481"/>
                    <a:pt x="31561" y="39529"/>
                    <a:pt x="31561" y="39529"/>
                  </a:cubicBezTo>
                  <a:lnTo>
                    <a:pt x="54897" y="39529"/>
                  </a:lnTo>
                  <a:cubicBezTo>
                    <a:pt x="60612" y="39529"/>
                    <a:pt x="65565" y="35338"/>
                    <a:pt x="66232" y="29718"/>
                  </a:cubicBezTo>
                  <a:cubicBezTo>
                    <a:pt x="66994" y="23051"/>
                    <a:pt x="61755" y="17336"/>
                    <a:pt x="55183" y="17336"/>
                  </a:cubicBezTo>
                  <a:lnTo>
                    <a:pt x="47944" y="17336"/>
                  </a:lnTo>
                  <a:cubicBezTo>
                    <a:pt x="47468" y="11621"/>
                    <a:pt x="42705" y="7144"/>
                    <a:pt x="36800" y="7144"/>
                  </a:cubicBezTo>
                  <a:cubicBezTo>
                    <a:pt x="30704" y="7144"/>
                    <a:pt x="25846" y="12002"/>
                    <a:pt x="25656" y="18002"/>
                  </a:cubicBezTo>
                  <a:cubicBezTo>
                    <a:pt x="13845" y="20955"/>
                    <a:pt x="5367" y="32576"/>
                    <a:pt x="7463" y="45720"/>
                  </a:cubicBezTo>
                  <a:cubicBezTo>
                    <a:pt x="9368" y="57531"/>
                    <a:pt x="19845" y="66104"/>
                    <a:pt x="31847" y="66104"/>
                  </a:cubicBezTo>
                  <a:lnTo>
                    <a:pt x="41943" y="66104"/>
                  </a:lnTo>
                  <a:cubicBezTo>
                    <a:pt x="42801" y="66104"/>
                    <a:pt x="43563" y="66580"/>
                    <a:pt x="43944" y="67246"/>
                  </a:cubicBezTo>
                  <a:cubicBezTo>
                    <a:pt x="44706" y="68866"/>
                    <a:pt x="43563" y="70485"/>
                    <a:pt x="41943" y="70485"/>
                  </a:cubicBezTo>
                  <a:lnTo>
                    <a:pt x="18417" y="70485"/>
                  </a:lnTo>
                  <a:cubicBezTo>
                    <a:pt x="14988" y="70485"/>
                    <a:pt x="11749" y="72295"/>
                    <a:pt x="10130" y="75343"/>
                  </a:cubicBezTo>
                  <a:cubicBezTo>
                    <a:pt x="5653" y="83629"/>
                    <a:pt x="11464" y="91916"/>
                    <a:pt x="19273" y="91916"/>
                  </a:cubicBezTo>
                  <a:lnTo>
                    <a:pt x="26322" y="91916"/>
                  </a:lnTo>
                  <a:cubicBezTo>
                    <a:pt x="26417" y="99631"/>
                    <a:pt x="34704" y="105442"/>
                    <a:pt x="42896" y="100965"/>
                  </a:cubicBezTo>
                  <a:cubicBezTo>
                    <a:pt x="46039" y="99441"/>
                    <a:pt x="47849" y="96203"/>
                    <a:pt x="47849" y="927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F3CCE495-1772-C1E6-D79F-4B69FF8486F2}"/>
                </a:ext>
              </a:extLst>
            </p:cNvPr>
            <p:cNvSpPr/>
            <p:nvPr/>
          </p:nvSpPr>
          <p:spPr>
            <a:xfrm>
              <a:off x="8256949" y="5087588"/>
              <a:ext cx="66675" cy="28575"/>
            </a:xfrm>
            <a:custGeom>
              <a:avLst/>
              <a:gdLst>
                <a:gd name="connsiteX0" fmla="*/ 18552 w 66675"/>
                <a:gd name="connsiteY0" fmla="*/ 29337 h 28575"/>
                <a:gd name="connsiteX1" fmla="*/ 54747 w 66675"/>
                <a:gd name="connsiteY1" fmla="*/ 29337 h 28575"/>
                <a:gd name="connsiteX2" fmla="*/ 66082 w 66675"/>
                <a:gd name="connsiteY2" fmla="*/ 19526 h 28575"/>
                <a:gd name="connsiteX3" fmla="*/ 55033 w 66675"/>
                <a:gd name="connsiteY3" fmla="*/ 7144 h 28575"/>
                <a:gd name="connsiteX4" fmla="*/ 18266 w 66675"/>
                <a:gd name="connsiteY4" fmla="*/ 7144 h 28575"/>
                <a:gd name="connsiteX5" fmla="*/ 7218 w 66675"/>
                <a:gd name="connsiteY5" fmla="*/ 19526 h 28575"/>
                <a:gd name="connsiteX6" fmla="*/ 18552 w 666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18552" y="29337"/>
                  </a:moveTo>
                  <a:lnTo>
                    <a:pt x="54747" y="29337"/>
                  </a:lnTo>
                  <a:cubicBezTo>
                    <a:pt x="60462" y="29337"/>
                    <a:pt x="65415" y="25146"/>
                    <a:pt x="66082" y="19526"/>
                  </a:cubicBezTo>
                  <a:cubicBezTo>
                    <a:pt x="66844" y="12859"/>
                    <a:pt x="61605" y="7144"/>
                    <a:pt x="55033" y="7144"/>
                  </a:cubicBezTo>
                  <a:lnTo>
                    <a:pt x="18266" y="7144"/>
                  </a:lnTo>
                  <a:cubicBezTo>
                    <a:pt x="11694" y="7144"/>
                    <a:pt x="6455" y="12859"/>
                    <a:pt x="7218" y="19526"/>
                  </a:cubicBezTo>
                  <a:cubicBezTo>
                    <a:pt x="7789" y="25146"/>
                    <a:pt x="12837" y="29337"/>
                    <a:pt x="18552" y="293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5AC6EE27-38D3-277C-E398-363F0697C111}"/>
                </a:ext>
              </a:extLst>
            </p:cNvPr>
            <p:cNvSpPr/>
            <p:nvPr/>
          </p:nvSpPr>
          <p:spPr>
            <a:xfrm>
              <a:off x="8256949" y="5118639"/>
              <a:ext cx="57150" cy="28575"/>
            </a:xfrm>
            <a:custGeom>
              <a:avLst/>
              <a:gdLst>
                <a:gd name="connsiteX0" fmla="*/ 18266 w 57150"/>
                <a:gd name="connsiteY0" fmla="*/ 29337 h 28575"/>
                <a:gd name="connsiteX1" fmla="*/ 40079 w 57150"/>
                <a:gd name="connsiteY1" fmla="*/ 29337 h 28575"/>
                <a:gd name="connsiteX2" fmla="*/ 51414 w 57150"/>
                <a:gd name="connsiteY2" fmla="*/ 19526 h 28575"/>
                <a:gd name="connsiteX3" fmla="*/ 40364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6954 h 28575"/>
                <a:gd name="connsiteX6" fmla="*/ 18266 w 571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6" y="29337"/>
                  </a:moveTo>
                  <a:lnTo>
                    <a:pt x="40079" y="29337"/>
                  </a:lnTo>
                  <a:cubicBezTo>
                    <a:pt x="45794" y="29337"/>
                    <a:pt x="50747" y="25146"/>
                    <a:pt x="51414" y="19526"/>
                  </a:cubicBezTo>
                  <a:cubicBezTo>
                    <a:pt x="52175" y="12859"/>
                    <a:pt x="46937" y="7144"/>
                    <a:pt x="40364" y="7144"/>
                  </a:cubicBezTo>
                  <a:lnTo>
                    <a:pt x="18552" y="7144"/>
                  </a:lnTo>
                  <a:cubicBezTo>
                    <a:pt x="12837" y="7144"/>
                    <a:pt x="7884" y="11334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86361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1C11A67-3C45-27B1-5C69-D26BBF443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571" y="0"/>
            <a:ext cx="9099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66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D760182-A972-4D02-7960-762A3D9CD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49" y="0"/>
            <a:ext cx="8788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7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141</Words>
  <Application>Microsoft Office PowerPoint</Application>
  <PresentationFormat>와이드스크린</PresentationFormat>
  <Paragraphs>70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휴먼모음T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NEXO</dc:creator>
  <cp:lastModifiedBy>NEXO</cp:lastModifiedBy>
  <cp:revision>4</cp:revision>
  <cp:lastPrinted>2024-05-07T07:16:30Z</cp:lastPrinted>
  <dcterms:created xsi:type="dcterms:W3CDTF">2024-05-02T01:58:45Z</dcterms:created>
  <dcterms:modified xsi:type="dcterms:W3CDTF">2024-05-07T07:24:15Z</dcterms:modified>
</cp:coreProperties>
</file>